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1" r:id="rId1"/>
  </p:sldMasterIdLst>
  <p:notesMasterIdLst>
    <p:notesMasterId r:id="rId24"/>
  </p:notesMasterIdLst>
  <p:sldIdLst>
    <p:sldId id="277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defTabSz="449263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defTabSz="449263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defTabSz="449263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defTabSz="449263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66FF"/>
    <a:srgbClr val="FF0066"/>
    <a:srgbClr val="9933FF"/>
    <a:srgbClr val="FFCCFF"/>
    <a:srgbClr val="FF99FF"/>
    <a:srgbClr val="FFFF99"/>
    <a:srgbClr val="FF66CC"/>
    <a:srgbClr val="66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 autoAdjust="0"/>
    <p:restoredTop sz="94660" autoAdjust="0"/>
  </p:normalViewPr>
  <p:slideViewPr>
    <p:cSldViewPr>
      <p:cViewPr varScale="1">
        <p:scale>
          <a:sx n="69" d="100"/>
          <a:sy n="69" d="100"/>
        </p:scale>
        <p:origin x="-682" y="67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2970213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0" sz="1200">
                <a:solidFill>
                  <a:srgbClr val="000000"/>
                </a:solidFill>
              </a:defRPr>
            </a:lvl1pPr>
          </a:lstStyle>
          <a:p>
            <a:endParaRPr lang="en-GB" altLang="ja-JP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3884613" y="0"/>
            <a:ext cx="2970212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0" sz="1200">
                <a:solidFill>
                  <a:srgbClr val="000000"/>
                </a:solidFill>
              </a:defRPr>
            </a:lvl1pPr>
          </a:lstStyle>
          <a:p>
            <a:endParaRPr lang="en-GB" altLang="ja-JP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ldImg"/>
          </p:nvPr>
        </p:nvSpPr>
        <p:spPr bwMode="auto">
          <a:xfrm>
            <a:off x="1143000" y="685800"/>
            <a:ext cx="4570413" cy="342741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ja-JP" altLang="en-US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0" y="8685213"/>
            <a:ext cx="2970213" cy="4556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0" sz="1200">
                <a:solidFill>
                  <a:srgbClr val="000000"/>
                </a:solidFill>
              </a:defRPr>
            </a:lvl1pPr>
          </a:lstStyle>
          <a:p>
            <a:endParaRPr lang="en-GB" altLang="ja-JP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0" sz="1200">
                <a:solidFill>
                  <a:srgbClr val="000000"/>
                </a:solidFill>
              </a:defRPr>
            </a:lvl1pPr>
          </a:lstStyle>
          <a:p>
            <a:fld id="{92748D2D-0574-47F3-8448-1F7B2D43800B}" type="slidenum">
              <a:rPr lang="ja-JP" altLang="en-GB"/>
              <a:pPr/>
              <a:t>&lt;#&gt;</a:t>
            </a:fld>
            <a:endParaRPr lang="en-GB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fontAlgn="base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kumimoji="1" sz="1200" kern="1200">
        <a:solidFill>
          <a:srgbClr val="000000"/>
        </a:solidFill>
        <a:latin typeface="Times New Roman" pitchFamily="18" charset="0"/>
        <a:ea typeface="ＭＳ Ｐ明朝" pitchFamily="18" charset="-128"/>
        <a:cs typeface="+mn-cs"/>
      </a:defRPr>
    </a:lvl1pPr>
    <a:lvl2pPr marL="742950" indent="-285750" algn="l" defTabSz="449263" rtl="0" fontAlgn="base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kumimoji="1" sz="1200" kern="1200">
        <a:solidFill>
          <a:srgbClr val="000000"/>
        </a:solidFill>
        <a:latin typeface="Times New Roman" pitchFamily="18" charset="0"/>
        <a:ea typeface="ＭＳ Ｐ明朝" pitchFamily="18" charset="-128"/>
        <a:cs typeface="+mn-cs"/>
      </a:defRPr>
    </a:lvl2pPr>
    <a:lvl3pPr marL="1143000" indent="-228600" algn="l" defTabSz="449263" rtl="0" fontAlgn="base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kumimoji="1" sz="1200" kern="1200">
        <a:solidFill>
          <a:srgbClr val="000000"/>
        </a:solidFill>
        <a:latin typeface="Times New Roman" pitchFamily="18" charset="0"/>
        <a:ea typeface="ＭＳ Ｐ明朝" pitchFamily="18" charset="-128"/>
        <a:cs typeface="+mn-cs"/>
      </a:defRPr>
    </a:lvl3pPr>
    <a:lvl4pPr marL="1600200" indent="-228600" algn="l" defTabSz="449263" rtl="0" fontAlgn="base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kumimoji="1" sz="1200" kern="1200">
        <a:solidFill>
          <a:srgbClr val="000000"/>
        </a:solidFill>
        <a:latin typeface="Times New Roman" pitchFamily="18" charset="0"/>
        <a:ea typeface="ＭＳ Ｐ明朝" pitchFamily="18" charset="-128"/>
        <a:cs typeface="+mn-cs"/>
      </a:defRPr>
    </a:lvl4pPr>
    <a:lvl5pPr marL="2057400" indent="-228600" algn="l" defTabSz="449263" rtl="0" fontAlgn="base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kumimoji="1" sz="1200" kern="1200">
        <a:solidFill>
          <a:srgbClr val="000000"/>
        </a:solidFill>
        <a:latin typeface="Times New Roman" pitchFamily="18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992441A-E4E8-4490-931B-2D570CB004FB}" type="slidenum">
              <a:rPr lang="ja-JP" altLang="en-GB"/>
              <a:pPr/>
              <a:t>2</a:t>
            </a:fld>
            <a:endParaRPr lang="en-GB" altLang="ja-JP"/>
          </a:p>
        </p:txBody>
      </p:sp>
      <p:sp>
        <p:nvSpPr>
          <p:cNvPr id="6145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146" name="Text Box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spcBef>
                <a:spcPts val="2025"/>
              </a:spcBef>
              <a:buClr>
                <a:srgbClr val="333399"/>
              </a:buClr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ja-JP" altLang="en-GB" sz="5400" b="1">
                <a:solidFill>
                  <a:srgbClr val="333399"/>
                </a:solidFill>
                <a:latin typeface="Arial" charset="0"/>
              </a:rPr>
              <a:t>ＥＥＬ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B6D22F7-4801-4B90-8D3C-0FDBB732958B}" type="slidenum">
              <a:rPr lang="ja-JP" altLang="en-GB"/>
              <a:pPr/>
              <a:t>3</a:t>
            </a:fld>
            <a:endParaRPr lang="en-GB" altLang="ja-JP"/>
          </a:p>
        </p:txBody>
      </p:sp>
      <p:sp>
        <p:nvSpPr>
          <p:cNvPr id="7169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0" name="Text Box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6388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r>
              <a:rPr lang="en-US" altLang="ja-JP">
                <a:ea typeface="ＭＳ Ｐゴシック" pitchFamily="50" charset="-128"/>
              </a:rPr>
              <a:t>We call it “Unaju” !!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C10EE5-2D8B-48A1-AE4F-B470D0180F3F}" type="slidenum">
              <a:rPr lang="ja-JP" altLang="en-US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2B131B-8FCD-4CD1-99BA-D7A762E6184C}" type="slidenum">
              <a:rPr lang="ja-JP" altLang="en-US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D0F2AC-944C-47C3-BEA6-B0F448234937}" type="slidenum">
              <a:rPr lang="ja-JP" altLang="en-US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タイトル、コンテンツ、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日付プレースホルダ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フッター プレースホルダ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スライド番号プレースホルダ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6C49C66-64AE-405D-97DC-35752EF6CF6E}" type="slidenum">
              <a:rPr lang="ja-JP" altLang="en-US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C2E594E-D213-430B-96AC-EA9BEE49FCFC}" type="slidenum">
              <a:rPr lang="ja-JP" altLang="en-US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タイトルと 4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8ADF89C-7577-40B2-856C-79A4A520A8D3}" type="slidenum">
              <a:rPr lang="ja-JP" altLang="en-US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B46ED5-5739-43EE-B68E-8D0B478A6998}" type="slidenum">
              <a:rPr lang="ja-JP" altLang="en-US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F87916-4527-4398-B56F-294A2BA54807}" type="slidenum">
              <a:rPr lang="ja-JP" altLang="en-US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4ABF13-9337-4FD5-80FD-F1D234409753}" type="slidenum">
              <a:rPr lang="ja-JP" altLang="en-US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178307-A3C6-4E17-8002-18B09FD35742}" type="slidenum">
              <a:rPr lang="ja-JP" altLang="en-US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D9DDCA-E6D8-471B-86B8-9D5F74AFE96A}" type="slidenum">
              <a:rPr lang="ja-JP" altLang="en-US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B1E074-3FFE-427E-BBDC-C4F372278114}" type="slidenum">
              <a:rPr lang="ja-JP" altLang="en-US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C4EB82-7B12-42CF-9146-41044FBB8376}" type="slidenum">
              <a:rPr lang="ja-JP" altLang="en-US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7554C7-1FDC-4E3F-9E29-3B04C197D248}" type="slidenum">
              <a:rPr lang="ja-JP" altLang="en-US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03D7B85-7711-45C1-827A-7585580C3624}" type="slidenum">
              <a:rPr lang="ja-JP" altLang="en-US"/>
              <a:pPr/>
              <a:t>&lt;#&gt;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  <p:sldLayoutId id="2147483664" r:id="rId13"/>
    <p:sldLayoutId id="2147483665" r:id="rId14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30.jpeg"/><Relationship Id="rId7" Type="http://schemas.openxmlformats.org/officeDocument/2006/relationships/hyperlink" Target="http://srd.yahoo.co.jp/IMG/r=12/ig=400x300/id=d42790f7613fd436/l=ri/da=g/tid=MMSI02_02/q=%E5%92%8C%E8%8F%93%E5%AD%90/SIG=12kcdjg1m/EXP=1183483724/*-http%3A/www.ben-kyou-dou.co.jp/content/keicho/images/100_0602.JPG" TargetMode="External"/><Relationship Id="rId2" Type="http://schemas.openxmlformats.org/officeDocument/2006/relationships/hyperlink" Target="http://srd.yahoo.co.jp/IMG/r=4/ig=640x480/id=14ca357a70be1fee/l=ri/da=g/tid=MMSI02_02/q=%E6%A1%9C/SIG=12qrppi6q/EXP=1183468441/*-http%3A/www.salalasabou.com/archives/%89%CD%92%C3%8D%F7%83A%83b%83v.JPG" TargetMode="Externa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Relationship Id="rId9" Type="http://schemas.openxmlformats.org/officeDocument/2006/relationships/image" Target="../media/image3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5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4.jpeg"/><Relationship Id="rId7" Type="http://schemas.openxmlformats.org/officeDocument/2006/relationships/image" Target="../media/image17.jpeg"/><Relationship Id="rId2" Type="http://schemas.openxmlformats.org/officeDocument/2006/relationships/hyperlink" Target="http://upload.wikimedia.org/wikipedia/commons/8/88/Kaki4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srd.yahoo.co.jp/IMG/r=8/ig=601x401/id=46f5bd2e3ab471c0/l=ri/da=g/tid=MMSI02_01/q=%E6%9F%BF%20%E3%82%B9%E3%82%A4%E3%83%BC%E3%83%84/SIG=12gfmpdgt/EXP=1183177029/*-http%3A/fukuzo.pepper.jp/IMG/LOVELOG_IMG/2004122192a17e0a.jpg" TargetMode="External"/><Relationship Id="rId5" Type="http://schemas.openxmlformats.org/officeDocument/2006/relationships/image" Target="../media/image16.jpeg"/><Relationship Id="rId4" Type="http://schemas.openxmlformats.org/officeDocument/2006/relationships/image" Target="../media/image15.jpeg"/><Relationship Id="rId9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8" name="Picture 10" descr="sakura"/>
          <p:cNvPicPr>
            <a:picLocks noChangeAspect="1" noChangeArrowheads="1"/>
          </p:cNvPicPr>
          <p:nvPr>
            <p:ph sz="quarter" idx="3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-1588"/>
            <a:ext cx="9144000" cy="6859588"/>
          </a:xfrm>
          <a:noFill/>
          <a:ln/>
        </p:spPr>
      </p:pic>
      <p:pic>
        <p:nvPicPr>
          <p:cNvPr id="43013" name="Picture 5" descr="ピクチャ011"/>
          <p:cNvPicPr>
            <a:picLocks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1916113"/>
          </a:xfrm>
          <a:noFill/>
          <a:ln/>
        </p:spPr>
      </p:pic>
      <p:pic>
        <p:nvPicPr>
          <p:cNvPr id="43015" name="Picture 7" descr="ピクチャ011"/>
          <p:cNvPicPr>
            <a:picLocks noChangeAspect="1" noChangeArrowheads="1"/>
          </p:cNvPicPr>
          <p:nvPr>
            <p:ph sz="quarter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0" y="5157788"/>
            <a:ext cx="9144000" cy="1700212"/>
          </a:xfrm>
          <a:noFill/>
          <a:ln/>
        </p:spPr>
      </p:pic>
      <p:sp>
        <p:nvSpPr>
          <p:cNvPr id="43021" name="WordArt 13"/>
          <p:cNvSpPr>
            <a:spLocks noChangeArrowheads="1" noChangeShapeType="1" noTextEdit="1"/>
          </p:cNvSpPr>
          <p:nvPr/>
        </p:nvSpPr>
        <p:spPr bwMode="auto">
          <a:xfrm>
            <a:off x="611188" y="1484313"/>
            <a:ext cx="7705725" cy="12969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36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ＭＳ Ｐ明朝"/>
                <a:ea typeface="ＭＳ Ｐ明朝"/>
              </a:rPr>
              <a:t>Group Presentation</a:t>
            </a:r>
            <a:endParaRPr lang="ja-JP" altLang="en-US" sz="3600" b="1" kern="10" dirty="0">
              <a:ln w="9525">
                <a:noFill/>
                <a:round/>
                <a:headEnd/>
                <a:tailEnd/>
              </a:ln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ＭＳ Ｐ明朝"/>
              <a:ea typeface="ＭＳ Ｐ明朝"/>
            </a:endParaRPr>
          </a:p>
        </p:txBody>
      </p:sp>
      <p:sp>
        <p:nvSpPr>
          <p:cNvPr id="43022" name="Text Box 14"/>
          <p:cNvSpPr txBox="1">
            <a:spLocks noChangeArrowheads="1"/>
          </p:cNvSpPr>
          <p:nvPr/>
        </p:nvSpPr>
        <p:spPr bwMode="auto">
          <a:xfrm>
            <a:off x="1908175" y="3357563"/>
            <a:ext cx="6335713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914400">
              <a:spcBef>
                <a:spcPct val="50000"/>
              </a:spcBef>
            </a:pPr>
            <a:endParaRPr lang="en-US" altLang="ja-JP"/>
          </a:p>
        </p:txBody>
      </p:sp>
      <p:sp>
        <p:nvSpPr>
          <p:cNvPr id="43023" name="WordArt 15"/>
          <p:cNvSpPr>
            <a:spLocks noChangeArrowheads="1" noChangeShapeType="1" noTextEdit="1"/>
          </p:cNvSpPr>
          <p:nvPr/>
        </p:nvSpPr>
        <p:spPr bwMode="auto">
          <a:xfrm>
            <a:off x="2051050" y="4365625"/>
            <a:ext cx="6551613" cy="11144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4000" b="1" i="1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ＭＳ Ｐ明朝"/>
                <a:ea typeface="ＭＳ Ｐ明朝"/>
              </a:rPr>
              <a:t>-Japanese Food-</a:t>
            </a:r>
            <a:endParaRPr lang="ja-JP" altLang="en-US" sz="4000" b="1" i="1" kern="10">
              <a:ln w="9525">
                <a:noFill/>
                <a:round/>
                <a:headEnd/>
                <a:tailEnd/>
              </a:ln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ＭＳ Ｐ明朝"/>
              <a:ea typeface="ＭＳ Ｐ明朝"/>
            </a:endParaRPr>
          </a:p>
        </p:txBody>
      </p:sp>
      <p:pic>
        <p:nvPicPr>
          <p:cNvPr id="43024" name="Picture 16" descr="2cake01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492375"/>
            <a:ext cx="1296988" cy="1296988"/>
          </a:xfrm>
          <a:prstGeom prst="rect">
            <a:avLst/>
          </a:prstGeom>
          <a:noFill/>
        </p:spPr>
      </p:pic>
      <p:pic>
        <p:nvPicPr>
          <p:cNvPr id="43027" name="Picture 19" descr="2cake03l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51725" y="2708275"/>
            <a:ext cx="1223963" cy="1023938"/>
          </a:xfrm>
          <a:prstGeom prst="rect">
            <a:avLst/>
          </a:prstGeom>
          <a:noFill/>
        </p:spPr>
      </p:pic>
      <p:pic>
        <p:nvPicPr>
          <p:cNvPr id="43033" name="Picture 25" descr="apple-p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16463" y="3500438"/>
            <a:ext cx="1150937" cy="1150937"/>
          </a:xfrm>
          <a:prstGeom prst="rect">
            <a:avLst/>
          </a:prstGeom>
          <a:noFill/>
        </p:spPr>
      </p:pic>
      <p:pic>
        <p:nvPicPr>
          <p:cNvPr id="43030" name="Picture 22" descr="2cake12l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258888" y="5459413"/>
            <a:ext cx="1065212" cy="13985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imgBoxImg" descr="クリックすると新しいウィンドウで開きます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画像:Natto wrapped in stra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685800" y="2859088"/>
            <a:ext cx="5715000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defTabSz="914400">
              <a:spcBef>
                <a:spcPct val="20000"/>
              </a:spcBef>
            </a:pPr>
            <a:endParaRPr lang="ja-JP" altLang="en-US" sz="3200"/>
          </a:p>
        </p:txBody>
      </p:sp>
      <p:pic>
        <p:nvPicPr>
          <p:cNvPr id="27651" name="Picture 3" descr="MCFD01668_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9338" y="2708275"/>
            <a:ext cx="1839912" cy="1090613"/>
          </a:xfrm>
          <a:prstGeom prst="rect">
            <a:avLst/>
          </a:prstGeom>
          <a:noFill/>
        </p:spPr>
      </p:pic>
      <p:pic>
        <p:nvPicPr>
          <p:cNvPr id="27652" name="Picture 4" descr="MCFD01668_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2138" y="3141663"/>
            <a:ext cx="2808287" cy="1635125"/>
          </a:xfrm>
          <a:prstGeom prst="rect">
            <a:avLst/>
          </a:prstGeom>
          <a:noFill/>
        </p:spPr>
      </p:pic>
      <p:pic>
        <p:nvPicPr>
          <p:cNvPr id="27653" name="Picture 5" descr="MCFD01668_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350" y="3860800"/>
            <a:ext cx="3873500" cy="2419350"/>
          </a:xfrm>
          <a:prstGeom prst="rect">
            <a:avLst/>
          </a:prstGeom>
          <a:noFill/>
        </p:spPr>
      </p:pic>
      <p:pic>
        <p:nvPicPr>
          <p:cNvPr id="27654" name="Picture 6" descr="MCFD01668_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5238" y="2924175"/>
            <a:ext cx="1839912" cy="1090613"/>
          </a:xfrm>
          <a:prstGeom prst="rect">
            <a:avLst/>
          </a:prstGeom>
          <a:noFill/>
        </p:spPr>
      </p:pic>
      <p:pic>
        <p:nvPicPr>
          <p:cNvPr id="27655" name="Picture 7" descr="MCFD01668_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8038" y="3357563"/>
            <a:ext cx="2808287" cy="1635125"/>
          </a:xfrm>
          <a:prstGeom prst="rect">
            <a:avLst/>
          </a:prstGeom>
          <a:noFill/>
        </p:spPr>
      </p:pic>
      <p:pic>
        <p:nvPicPr>
          <p:cNvPr id="27656" name="Picture 8" descr="MCFD01668_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250" y="4076700"/>
            <a:ext cx="3873500" cy="2419350"/>
          </a:xfrm>
          <a:prstGeom prst="rect">
            <a:avLst/>
          </a:prstGeom>
          <a:noFill/>
        </p:spPr>
      </p:pic>
      <p:pic>
        <p:nvPicPr>
          <p:cNvPr id="27657" name="Picture 9" descr="MPj0408917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7658" name="Picture 10" descr="MPj04074040000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7659" name="Picture 11" descr="MPj04074030000[1]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144000" cy="717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60" name="WordArt 12"/>
          <p:cNvSpPr>
            <a:spLocks noChangeArrowheads="1" noChangeShapeType="1" noTextEdit="1"/>
          </p:cNvSpPr>
          <p:nvPr/>
        </p:nvSpPr>
        <p:spPr bwMode="auto">
          <a:xfrm>
            <a:off x="900113" y="1125538"/>
            <a:ext cx="6696075" cy="28082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ＭＳ Ｐゴシック"/>
                <a:ea typeface="ＭＳ Ｐゴシック"/>
              </a:rPr>
              <a:t>Thank you</a:t>
            </a:r>
            <a:endParaRPr lang="ja-JP" altLang="en-US" sz="3600" i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ＭＳ Ｐゴシック"/>
              <a:ea typeface="ＭＳ Ｐゴシック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765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76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76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7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70" decel="100000"/>
                                        <p:tgtEl>
                                          <p:spTgt spid="2766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770" decel="100000"/>
                                        <p:tgtEl>
                                          <p:spTgt spid="2766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6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276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2" dur="770" fill="hold"/>
                                        <p:tgtEl>
                                          <p:spTgt spid="276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6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WordArt 3"/>
          <p:cNvSpPr>
            <a:spLocks noChangeArrowheads="1" noChangeShapeType="1" noTextEdit="1"/>
          </p:cNvSpPr>
          <p:nvPr/>
        </p:nvSpPr>
        <p:spPr bwMode="auto">
          <a:xfrm>
            <a:off x="539750" y="260350"/>
            <a:ext cx="7920038" cy="1439863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en-US" altLang="ja-JP" sz="3600" b="1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0066"/>
                    </a:gs>
                    <a:gs pos="100000">
                      <a:srgbClr val="FF0066">
                        <a:gamma/>
                        <a:shade val="46275"/>
                        <a:invGamma/>
                      </a:srgbClr>
                    </a:gs>
                  </a:gsLst>
                  <a:lin ang="2700000" scaled="1"/>
                </a:gra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ＭＳ Ｐ明朝"/>
                <a:ea typeface="ＭＳ Ｐ明朝"/>
              </a:rPr>
              <a:t>Japanese Style</a:t>
            </a:r>
            <a:r>
              <a:rPr lang="ja-JP" altLang="en-US" sz="3600" b="1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0066"/>
                    </a:gs>
                    <a:gs pos="100000">
                      <a:srgbClr val="FF0066">
                        <a:gamma/>
                        <a:shade val="46275"/>
                        <a:invGamma/>
                      </a:srgbClr>
                    </a:gs>
                  </a:gsLst>
                  <a:lin ang="2700000" scaled="1"/>
                </a:gra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ＭＳ Ｐ明朝"/>
                <a:ea typeface="ＭＳ Ｐ明朝"/>
              </a:rPr>
              <a:t>　</a:t>
            </a:r>
            <a:r>
              <a:rPr lang="en-US" altLang="ja-JP" sz="3600" b="1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0066"/>
                    </a:gs>
                    <a:gs pos="100000">
                      <a:srgbClr val="FF0066">
                        <a:gamma/>
                        <a:shade val="46275"/>
                        <a:invGamma/>
                      </a:srgbClr>
                    </a:gs>
                  </a:gsLst>
                  <a:lin ang="2700000" scaled="1"/>
                </a:gra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ＭＳ Ｐ明朝"/>
                <a:ea typeface="ＭＳ Ｐ明朝"/>
              </a:rPr>
              <a:t>Confection</a:t>
            </a:r>
            <a:r>
              <a:rPr lang="ja-JP" altLang="en-US" sz="3600" b="1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0066"/>
                    </a:gs>
                    <a:gs pos="100000">
                      <a:srgbClr val="FF0066">
                        <a:gamma/>
                        <a:shade val="46275"/>
                        <a:invGamma/>
                      </a:srgbClr>
                    </a:gs>
                  </a:gsLst>
                  <a:lin ang="2700000" scaled="1"/>
                </a:gra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ＭＳ Ｐ明朝"/>
                <a:ea typeface="ＭＳ Ｐ明朝"/>
              </a:rPr>
              <a:t>ｅ</a:t>
            </a:r>
            <a:r>
              <a:rPr lang="en-US" altLang="ja-JP" sz="3600" b="1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0066"/>
                    </a:gs>
                    <a:gs pos="100000">
                      <a:srgbClr val="FF0066">
                        <a:gamma/>
                        <a:shade val="46275"/>
                        <a:invGamma/>
                      </a:srgbClr>
                    </a:gs>
                  </a:gsLst>
                  <a:lin ang="2700000" scaled="1"/>
                </a:gra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ＭＳ Ｐ明朝"/>
                <a:ea typeface="ＭＳ Ｐ明朝"/>
              </a:rPr>
              <a:t>ry</a:t>
            </a:r>
            <a:endParaRPr lang="ja-JP" altLang="en-US" sz="3600" b="1" kern="1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FF0066"/>
                  </a:gs>
                  <a:gs pos="100000">
                    <a:srgbClr val="FF0066">
                      <a:gamma/>
                      <a:shade val="46275"/>
                      <a:invGamma/>
                    </a:srgbClr>
                  </a:gs>
                </a:gsLst>
                <a:lin ang="2700000" scaled="1"/>
              </a:gradFill>
              <a:effectLst>
                <a:outerShdw dist="53882" dir="2700000" algn="ctr" rotWithShape="0">
                  <a:srgbClr val="C0C0C0">
                    <a:alpha val="80000"/>
                  </a:srgbClr>
                </a:outerShdw>
              </a:effectLst>
              <a:latin typeface="ＭＳ Ｐ明朝"/>
              <a:ea typeface="ＭＳ Ｐ明朝"/>
            </a:endParaRPr>
          </a:p>
        </p:txBody>
      </p:sp>
      <p:grpSp>
        <p:nvGrpSpPr>
          <p:cNvPr id="28680" name="Group 8"/>
          <p:cNvGrpSpPr>
            <a:grpSpLocks/>
          </p:cNvGrpSpPr>
          <p:nvPr/>
        </p:nvGrpSpPr>
        <p:grpSpPr bwMode="auto">
          <a:xfrm>
            <a:off x="3563938" y="1916113"/>
            <a:ext cx="5184775" cy="4103687"/>
            <a:chOff x="2245" y="1207"/>
            <a:chExt cx="3266" cy="2585"/>
          </a:xfrm>
        </p:grpSpPr>
        <p:sp>
          <p:nvSpPr>
            <p:cNvPr id="28677" name="AutoShape 5"/>
            <p:cNvSpPr>
              <a:spLocks noChangeArrowheads="1"/>
            </p:cNvSpPr>
            <p:nvPr/>
          </p:nvSpPr>
          <p:spPr bwMode="auto">
            <a:xfrm>
              <a:off x="2245" y="1207"/>
              <a:ext cx="3266" cy="2585"/>
            </a:xfrm>
            <a:prstGeom prst="wedgeRoundRectCallout">
              <a:avLst>
                <a:gd name="adj1" fmla="val -65769"/>
                <a:gd name="adj2" fmla="val 34023"/>
                <a:gd name="adj3" fmla="val 16667"/>
              </a:avLst>
            </a:prstGeom>
            <a:solidFill>
              <a:srgbClr val="33CCCC">
                <a:alpha val="19000"/>
              </a:srgbClr>
            </a:solidFill>
            <a:ln w="76200">
              <a:solidFill>
                <a:srgbClr val="FF006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defTabSz="914400"/>
              <a:endParaRPr lang="ja-JP" altLang="en-US"/>
            </a:p>
          </p:txBody>
        </p:sp>
        <p:sp>
          <p:nvSpPr>
            <p:cNvPr id="28678" name="Text Box 6"/>
            <p:cNvSpPr txBox="1">
              <a:spLocks noChangeArrowheads="1"/>
            </p:cNvSpPr>
            <p:nvPr/>
          </p:nvSpPr>
          <p:spPr bwMode="auto">
            <a:xfrm>
              <a:off x="2608" y="1661"/>
              <a:ext cx="2722" cy="15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defTabSz="914400">
                <a:spcBef>
                  <a:spcPct val="50000"/>
                </a:spcBef>
              </a:pPr>
              <a:r>
                <a:rPr lang="en-US" altLang="ja-JP" sz="3200" b="1"/>
                <a:t>We are going to introduce Japanese style confectionery.             They are called “Wagashi”.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クリックすると新しいウィンドウで開きます">
            <a:hlinkClick r:id="rId2"/>
          </p:cNvPr>
          <p:cNvPicPr>
            <a:picLocks noChangeAspect="1" noChangeArrowheads="1"/>
          </p:cNvPicPr>
          <p:nvPr>
            <p:ph sz="quarter" idx="4"/>
          </p:nvPr>
        </p:nvPicPr>
        <p:blipFill>
          <a:blip r:embed="rId3" cstate="print">
            <a:lum bright="42000" contrast="-22000"/>
          </a:blip>
          <a:srcRect/>
          <a:stretch>
            <a:fillRect/>
          </a:stretch>
        </p:blipFill>
        <p:spPr>
          <a:xfrm>
            <a:off x="0" y="-1588"/>
            <a:ext cx="9144000" cy="6859588"/>
          </a:xfrm>
          <a:ln/>
        </p:spPr>
      </p:pic>
      <p:pic>
        <p:nvPicPr>
          <p:cNvPr id="29699" name="Picture 3" descr="conv0030"/>
          <p:cNvPicPr>
            <a:picLocks noChangeAspect="1" noChangeArrowheads="1"/>
          </p:cNvPicPr>
          <p:nvPr>
            <p:ph sz="quarter" idx="1"/>
          </p:nvPr>
        </p:nvPicPr>
        <p:blipFill>
          <a:blip r:embed="rId4" cstate="print">
            <a:lum bright="26000"/>
          </a:blip>
          <a:srcRect/>
          <a:stretch>
            <a:fillRect/>
          </a:stretch>
        </p:blipFill>
        <p:spPr>
          <a:xfrm>
            <a:off x="179388" y="476250"/>
            <a:ext cx="2914650" cy="2185988"/>
          </a:xfrm>
          <a:noFill/>
          <a:ln/>
        </p:spPr>
      </p:pic>
      <p:pic>
        <p:nvPicPr>
          <p:cNvPr id="29700" name="Picture 4" descr="conv0031"/>
          <p:cNvPicPr>
            <a:picLocks noChangeAspect="1" noChangeArrowheads="1"/>
          </p:cNvPicPr>
          <p:nvPr>
            <p:ph sz="quarter" idx="2"/>
          </p:nvPr>
        </p:nvPicPr>
        <p:blipFill>
          <a:blip r:embed="rId5" cstate="print">
            <a:lum bright="8000"/>
          </a:blip>
          <a:srcRect/>
          <a:stretch>
            <a:fillRect/>
          </a:stretch>
        </p:blipFill>
        <p:spPr>
          <a:xfrm>
            <a:off x="3132138" y="1844675"/>
            <a:ext cx="2914650" cy="2185988"/>
          </a:xfrm>
          <a:noFill/>
          <a:ln/>
        </p:spPr>
      </p:pic>
      <p:pic>
        <p:nvPicPr>
          <p:cNvPr id="29701" name="Picture 5" descr="conv0032"/>
          <p:cNvPicPr>
            <a:picLocks noChangeAspect="1" noChangeArrowheads="1"/>
          </p:cNvPicPr>
          <p:nvPr>
            <p:ph sz="quarter" idx="3"/>
          </p:nvPr>
        </p:nvPicPr>
        <p:blipFill>
          <a:blip r:embed="rId6" cstate="print">
            <a:lum bright="22000"/>
          </a:blip>
          <a:srcRect/>
          <a:stretch>
            <a:fillRect/>
          </a:stretch>
        </p:blipFill>
        <p:spPr>
          <a:xfrm>
            <a:off x="6227763" y="3789363"/>
            <a:ext cx="2916237" cy="2187575"/>
          </a:xfrm>
          <a:noFill/>
          <a:ln/>
        </p:spPr>
      </p:pic>
      <p:sp>
        <p:nvSpPr>
          <p:cNvPr id="29702" name="WordArt 6"/>
          <p:cNvSpPr>
            <a:spLocks noChangeArrowheads="1" noChangeShapeType="1" noTextEdit="1"/>
          </p:cNvSpPr>
          <p:nvPr/>
        </p:nvSpPr>
        <p:spPr bwMode="auto">
          <a:xfrm>
            <a:off x="1835150" y="1844675"/>
            <a:ext cx="2232025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ＭＳ Ｐゴシック"/>
                <a:ea typeface="ＭＳ Ｐゴシック"/>
              </a:rPr>
              <a:t>⇒</a:t>
            </a:r>
          </a:p>
        </p:txBody>
      </p:sp>
      <p:sp>
        <p:nvSpPr>
          <p:cNvPr id="29703" name="WordArt 7"/>
          <p:cNvSpPr>
            <a:spLocks noChangeArrowheads="1" noChangeShapeType="1" noTextEdit="1"/>
          </p:cNvSpPr>
          <p:nvPr/>
        </p:nvSpPr>
        <p:spPr bwMode="auto">
          <a:xfrm>
            <a:off x="5219700" y="3429000"/>
            <a:ext cx="1871663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ＭＳ Ｐゴシック"/>
                <a:ea typeface="ＭＳ Ｐゴシック"/>
              </a:rPr>
              <a:t>⇒</a:t>
            </a:r>
          </a:p>
        </p:txBody>
      </p:sp>
      <p:sp>
        <p:nvSpPr>
          <p:cNvPr id="29704" name="WordArt 8"/>
          <p:cNvSpPr>
            <a:spLocks noChangeArrowheads="1" noChangeShapeType="1" noTextEdit="1"/>
          </p:cNvSpPr>
          <p:nvPr/>
        </p:nvSpPr>
        <p:spPr bwMode="auto">
          <a:xfrm>
            <a:off x="611188" y="4868863"/>
            <a:ext cx="4752975" cy="1368425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endParaRPr lang="ja-JP" altLang="en-US" sz="3600" kern="10" dirty="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FF00FF"/>
                  </a:gs>
                  <a:gs pos="100000">
                    <a:srgbClr val="FF0066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C0C0C0">
                    <a:alpha val="80000"/>
                  </a:srgbClr>
                </a:outerShdw>
              </a:effectLst>
              <a:latin typeface="ＭＳ Ｐ明朝"/>
              <a:ea typeface="ＭＳ Ｐ明朝"/>
            </a:endParaRPr>
          </a:p>
        </p:txBody>
      </p:sp>
      <p:pic>
        <p:nvPicPr>
          <p:cNvPr id="29706" name="Picture 10" descr="クリックすると新しいウィンドウで開きます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752975" y="188913"/>
            <a:ext cx="4391025" cy="3294062"/>
          </a:xfrm>
          <a:prstGeom prst="rect">
            <a:avLst/>
          </a:prstGeom>
          <a:noFill/>
        </p:spPr>
      </p:pic>
      <p:pic>
        <p:nvPicPr>
          <p:cNvPr id="29711" name="Picture 15" descr="20060306_13677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0825" y="3284538"/>
            <a:ext cx="4249738" cy="3187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800" decel="100000"/>
                                        <p:tgtEl>
                                          <p:spTgt spid="297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70" decel="100000"/>
                                        <p:tgtEl>
                                          <p:spTgt spid="297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770" decel="100000"/>
                                        <p:tgtEl>
                                          <p:spTgt spid="2971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8" dur="770" fill="hold"/>
                                        <p:tgtEl>
                                          <p:spTgt spid="297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0" dur="770" fill="hold"/>
                                        <p:tgtEl>
                                          <p:spTgt spid="297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2" grpId="0" animBg="1"/>
      <p:bldP spid="2970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5" name="Picture 5" descr="無題"/>
          <p:cNvPicPr>
            <a:picLocks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56325" y="4292600"/>
            <a:ext cx="2692400" cy="2330450"/>
          </a:xfrm>
          <a:noFill/>
          <a:ln w="76200">
            <a:solidFill>
              <a:srgbClr val="FF99FF"/>
            </a:solidFill>
          </a:ln>
        </p:spPr>
      </p:pic>
      <p:pic>
        <p:nvPicPr>
          <p:cNvPr id="30726" name="Picture 6" descr="20060419_13243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4221163"/>
            <a:ext cx="3168650" cy="2465387"/>
          </a:xfrm>
          <a:prstGeom prst="rect">
            <a:avLst/>
          </a:prstGeom>
          <a:noFill/>
          <a:ln w="76200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id="30727" name="Picture 7" descr="11467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950" y="1557338"/>
            <a:ext cx="3168650" cy="2376487"/>
          </a:xfrm>
          <a:prstGeom prst="rect">
            <a:avLst/>
          </a:prstGeom>
          <a:noFill/>
          <a:ln w="76200">
            <a:solidFill>
              <a:srgbClr val="FF99FF"/>
            </a:solidFill>
            <a:miter lim="800000"/>
            <a:headEnd/>
            <a:tailEnd/>
          </a:ln>
        </p:spPr>
      </p:pic>
      <p:pic>
        <p:nvPicPr>
          <p:cNvPr id="30728" name="Picture 8" descr="022_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0425" y="1628775"/>
            <a:ext cx="3048000" cy="2286000"/>
          </a:xfrm>
          <a:prstGeom prst="rect">
            <a:avLst/>
          </a:prstGeom>
          <a:noFill/>
          <a:ln w="76200">
            <a:solidFill>
              <a:srgbClr val="FF66CC"/>
            </a:solidFill>
            <a:miter lim="800000"/>
            <a:headEnd/>
            <a:tailEnd/>
          </a:ln>
        </p:spPr>
      </p:pic>
      <p:sp>
        <p:nvSpPr>
          <p:cNvPr id="30729" name="Rectangle 9"/>
          <p:cNvSpPr>
            <a:spLocks noChangeArrowheads="1"/>
          </p:cNvSpPr>
          <p:nvPr/>
        </p:nvSpPr>
        <p:spPr bwMode="auto">
          <a:xfrm>
            <a:off x="6443663" y="5949950"/>
            <a:ext cx="2016125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914400"/>
            <a:endParaRPr lang="ja-JP" altLang="en-US" sz="3200" b="1" i="1">
              <a:solidFill>
                <a:schemeClr val="tx2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0730" name="Rectangle 10"/>
          <p:cNvSpPr>
            <a:spLocks noChangeArrowheads="1"/>
          </p:cNvSpPr>
          <p:nvPr/>
        </p:nvSpPr>
        <p:spPr bwMode="auto">
          <a:xfrm>
            <a:off x="539750" y="4437063"/>
            <a:ext cx="1871663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0731" name="Rectangle 11"/>
          <p:cNvSpPr>
            <a:spLocks noChangeArrowheads="1"/>
          </p:cNvSpPr>
          <p:nvPr/>
        </p:nvSpPr>
        <p:spPr bwMode="auto">
          <a:xfrm>
            <a:off x="468313" y="4437063"/>
            <a:ext cx="172720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914400"/>
            <a:r>
              <a:rPr lang="en-US" altLang="ja-JP" sz="4400">
                <a:solidFill>
                  <a:srgbClr val="FF33CC"/>
                </a:solidFill>
              </a:rPr>
              <a:t>MANJU</a:t>
            </a:r>
          </a:p>
        </p:txBody>
      </p:sp>
      <p:sp>
        <p:nvSpPr>
          <p:cNvPr id="30732" name="Rectangle 12"/>
          <p:cNvSpPr>
            <a:spLocks noChangeArrowheads="1"/>
          </p:cNvSpPr>
          <p:nvPr/>
        </p:nvSpPr>
        <p:spPr bwMode="auto">
          <a:xfrm>
            <a:off x="6372225" y="5805488"/>
            <a:ext cx="225901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14400"/>
            <a:r>
              <a:rPr lang="ja-JP" altLang="en-US" sz="4400" b="1"/>
              <a:t>ＹＯＫＡＮ</a:t>
            </a:r>
          </a:p>
        </p:txBody>
      </p:sp>
      <p:sp>
        <p:nvSpPr>
          <p:cNvPr id="30733" name="Rectangle 13"/>
          <p:cNvSpPr>
            <a:spLocks noChangeArrowheads="1"/>
          </p:cNvSpPr>
          <p:nvPr/>
        </p:nvSpPr>
        <p:spPr bwMode="auto">
          <a:xfrm>
            <a:off x="323850" y="3213100"/>
            <a:ext cx="2808288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914400"/>
            <a:r>
              <a:rPr lang="en-US" altLang="ja-JP" sz="3200" b="1">
                <a:solidFill>
                  <a:srgbClr val="FF00FF"/>
                </a:solidFill>
              </a:rPr>
              <a:t>SAKURAMOCHI</a:t>
            </a:r>
          </a:p>
        </p:txBody>
      </p:sp>
      <p:sp>
        <p:nvSpPr>
          <p:cNvPr id="30734" name="Rectangle 14"/>
          <p:cNvSpPr>
            <a:spLocks noChangeArrowheads="1"/>
          </p:cNvSpPr>
          <p:nvPr/>
        </p:nvSpPr>
        <p:spPr bwMode="auto">
          <a:xfrm>
            <a:off x="6227763" y="1773238"/>
            <a:ext cx="237648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914400"/>
            <a:r>
              <a:rPr lang="en-US" altLang="ja-JP" sz="3600" b="1">
                <a:solidFill>
                  <a:srgbClr val="FF0066"/>
                </a:solidFill>
              </a:rPr>
              <a:t>DORAYAKI</a:t>
            </a:r>
          </a:p>
        </p:txBody>
      </p:sp>
      <p:sp>
        <p:nvSpPr>
          <p:cNvPr id="30735" name="WordArt 15"/>
          <p:cNvSpPr>
            <a:spLocks noChangeArrowheads="1" noChangeShapeType="1" noTextEdit="1"/>
          </p:cNvSpPr>
          <p:nvPr/>
        </p:nvSpPr>
        <p:spPr bwMode="auto">
          <a:xfrm>
            <a:off x="179388" y="333375"/>
            <a:ext cx="8497887" cy="1079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4400" b="1" kern="10">
                <a:ln w="44450">
                  <a:solidFill>
                    <a:srgbClr val="FF99CC"/>
                  </a:solidFill>
                  <a:round/>
                  <a:headEnd/>
                  <a:tailEnd/>
                </a:ln>
                <a:solidFill>
                  <a:srgbClr val="FF0066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ＭＳ Ｐゴシック"/>
                <a:ea typeface="ＭＳ Ｐゴシック"/>
              </a:rPr>
              <a:t>Various  WAGASHI</a:t>
            </a:r>
            <a:endParaRPr lang="ja-JP" altLang="en-US" sz="4400" b="1" kern="10">
              <a:ln w="44450">
                <a:solidFill>
                  <a:srgbClr val="FF99CC"/>
                </a:solidFill>
                <a:round/>
                <a:headEnd/>
                <a:tailEnd/>
              </a:ln>
              <a:solidFill>
                <a:srgbClr val="FF0066"/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ＭＳ Ｐゴシック"/>
              <a:ea typeface="ＭＳ Ｐゴシック"/>
            </a:endParaRPr>
          </a:p>
        </p:txBody>
      </p:sp>
      <p:grpSp>
        <p:nvGrpSpPr>
          <p:cNvPr id="30739" name="Group 19"/>
          <p:cNvGrpSpPr>
            <a:grpSpLocks/>
          </p:cNvGrpSpPr>
          <p:nvPr/>
        </p:nvGrpSpPr>
        <p:grpSpPr bwMode="auto">
          <a:xfrm>
            <a:off x="3492500" y="2276872"/>
            <a:ext cx="2374900" cy="2952328"/>
            <a:chOff x="2200" y="981"/>
            <a:chExt cx="1496" cy="1723"/>
          </a:xfrm>
        </p:grpSpPr>
        <p:sp>
          <p:nvSpPr>
            <p:cNvPr id="30736" name="AutoShape 16"/>
            <p:cNvSpPr>
              <a:spLocks noChangeArrowheads="1"/>
            </p:cNvSpPr>
            <p:nvPr/>
          </p:nvSpPr>
          <p:spPr bwMode="auto">
            <a:xfrm>
              <a:off x="2200" y="981"/>
              <a:ext cx="1496" cy="1723"/>
            </a:xfrm>
            <a:prstGeom prst="wedgeEllipseCallout">
              <a:avLst>
                <a:gd name="adj1" fmla="val -33356"/>
                <a:gd name="adj2" fmla="val 65264"/>
              </a:avLst>
            </a:prstGeom>
            <a:noFill/>
            <a:ln w="34925">
              <a:solidFill>
                <a:srgbClr val="CC99FF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defTabSz="914400"/>
              <a:endParaRPr lang="ja-JP" altLang="en-US"/>
            </a:p>
          </p:txBody>
        </p:sp>
        <p:sp>
          <p:nvSpPr>
            <p:cNvPr id="30737" name="AutoShape 17"/>
            <p:cNvSpPr>
              <a:spLocks noChangeArrowheads="1"/>
            </p:cNvSpPr>
            <p:nvPr/>
          </p:nvSpPr>
          <p:spPr bwMode="auto">
            <a:xfrm>
              <a:off x="2200" y="981"/>
              <a:ext cx="1496" cy="1723"/>
            </a:xfrm>
            <a:prstGeom prst="wedgeEllipseCallout">
              <a:avLst>
                <a:gd name="adj1" fmla="val 31083"/>
                <a:gd name="adj2" fmla="val 63176"/>
              </a:avLst>
            </a:prstGeom>
            <a:noFill/>
            <a:ln w="57150">
              <a:solidFill>
                <a:srgbClr val="CC99FF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defTabSz="914400"/>
              <a:endParaRPr lang="ja-JP" altLang="en-US"/>
            </a:p>
          </p:txBody>
        </p:sp>
        <p:sp>
          <p:nvSpPr>
            <p:cNvPr id="30738" name="Rectangle 18"/>
            <p:cNvSpPr>
              <a:spLocks noChangeArrowheads="1"/>
            </p:cNvSpPr>
            <p:nvPr/>
          </p:nvSpPr>
          <p:spPr bwMode="auto">
            <a:xfrm>
              <a:off x="2472" y="1298"/>
              <a:ext cx="998" cy="10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914400"/>
              <a:r>
                <a:rPr lang="en-US" altLang="ja-JP" sz="2800" dirty="0">
                  <a:solidFill>
                    <a:srgbClr val="FF00FF"/>
                  </a:solidFill>
                </a:rPr>
                <a:t>Why don’t</a:t>
              </a:r>
            </a:p>
            <a:p>
              <a:pPr algn="ctr" defTabSz="914400"/>
              <a:r>
                <a:rPr lang="en-US" altLang="ja-JP" sz="2800" dirty="0">
                  <a:solidFill>
                    <a:srgbClr val="FF00FF"/>
                  </a:solidFill>
                </a:rPr>
                <a:t>You</a:t>
              </a:r>
            </a:p>
            <a:p>
              <a:pPr algn="ctr" defTabSz="914400"/>
              <a:r>
                <a:rPr lang="en-US" altLang="ja-JP" sz="2800" dirty="0">
                  <a:solidFill>
                    <a:srgbClr val="FF00FF"/>
                  </a:solidFill>
                </a:rPr>
                <a:t>try them?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7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07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7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7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07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07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07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07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1" grpId="0"/>
      <p:bldP spid="30732" grpId="0"/>
      <p:bldP spid="30733" grpId="0"/>
      <p:bldP spid="3073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ja-JP" altLang="en-US"/>
          </a:p>
        </p:txBody>
      </p:sp>
      <p:pic>
        <p:nvPicPr>
          <p:cNvPr id="31748" name="Picture 4" descr="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99CC">
              <a:alpha val="33000"/>
            </a:srgbClr>
          </a:solidFill>
          <a:ln w="9525">
            <a:solidFill>
              <a:srgbClr val="FF00FF"/>
            </a:solidFill>
            <a:miter lim="800000"/>
            <a:headEnd/>
            <a:tailEnd/>
          </a:ln>
        </p:spPr>
      </p:pic>
      <p:sp>
        <p:nvSpPr>
          <p:cNvPr id="31749" name="WordArt 5"/>
          <p:cNvSpPr>
            <a:spLocks noChangeArrowheads="1" noChangeShapeType="1" noTextEdit="1"/>
          </p:cNvSpPr>
          <p:nvPr/>
        </p:nvSpPr>
        <p:spPr bwMode="auto">
          <a:xfrm>
            <a:off x="755650" y="404813"/>
            <a:ext cx="7632700" cy="14398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2000" b="1" i="1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ＭＳ Ｐゴシック"/>
                <a:ea typeface="ＭＳ Ｐゴシック"/>
              </a:rPr>
              <a:t>The</a:t>
            </a:r>
            <a:r>
              <a:rPr lang="ja-JP" altLang="en-US" sz="2000" b="1" i="1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ＭＳ Ｐゴシック"/>
                <a:ea typeface="ＭＳ Ｐゴシック"/>
              </a:rPr>
              <a:t>　</a:t>
            </a:r>
            <a:r>
              <a:rPr lang="en-US" altLang="ja-JP" sz="2000" b="1" i="1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ＭＳ Ｐゴシック"/>
                <a:ea typeface="ＭＳ Ｐゴシック"/>
              </a:rPr>
              <a:t>M</a:t>
            </a:r>
            <a:r>
              <a:rPr lang="ja-JP" altLang="en-US" sz="2000" b="1" i="1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ＭＳ Ｐゴシック"/>
                <a:ea typeface="ＭＳ Ｐゴシック"/>
              </a:rPr>
              <a:t>ｏｓｔ　</a:t>
            </a:r>
            <a:r>
              <a:rPr lang="en-US" altLang="ja-JP" sz="2000" b="1" i="1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ＭＳ Ｐゴシック"/>
                <a:ea typeface="ＭＳ Ｐゴシック"/>
              </a:rPr>
              <a:t>Popular</a:t>
            </a:r>
            <a:r>
              <a:rPr lang="ja-JP" altLang="en-US" sz="2000" b="1" i="1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ＭＳ Ｐゴシック"/>
                <a:ea typeface="ＭＳ Ｐゴシック"/>
              </a:rPr>
              <a:t>　</a:t>
            </a:r>
            <a:r>
              <a:rPr lang="en-US" altLang="ja-JP" sz="2000" b="1" i="1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ＭＳ Ｐゴシック"/>
                <a:ea typeface="ＭＳ Ｐゴシック"/>
              </a:rPr>
              <a:t>Sweets</a:t>
            </a:r>
            <a:r>
              <a:rPr lang="ja-JP" altLang="en-US" sz="2000" b="1" i="1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ＭＳ Ｐゴシック"/>
                <a:ea typeface="ＭＳ Ｐゴシック"/>
              </a:rPr>
              <a:t>　</a:t>
            </a:r>
            <a:r>
              <a:rPr lang="en-US" altLang="ja-JP" sz="2000" b="1" i="1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ＭＳ Ｐゴシック"/>
                <a:ea typeface="ＭＳ Ｐゴシック"/>
              </a:rPr>
              <a:t>In</a:t>
            </a:r>
            <a:r>
              <a:rPr lang="ja-JP" altLang="en-US" sz="2000" b="1" i="1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ＭＳ Ｐゴシック"/>
                <a:ea typeface="ＭＳ Ｐゴシック"/>
              </a:rPr>
              <a:t>　</a:t>
            </a:r>
            <a:r>
              <a:rPr lang="en-US" altLang="ja-JP" sz="2000" b="1" i="1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ＭＳ Ｐゴシック"/>
                <a:ea typeface="ＭＳ Ｐゴシック"/>
              </a:rPr>
              <a:t>Japan</a:t>
            </a:r>
            <a:endParaRPr lang="ja-JP" altLang="en-US" sz="2000" b="1" i="1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ＭＳ Ｐゴシック"/>
              <a:ea typeface="ＭＳ Ｐゴシック"/>
            </a:endParaRPr>
          </a:p>
        </p:txBody>
      </p:sp>
      <p:sp>
        <p:nvSpPr>
          <p:cNvPr id="31751" name="AutoShape 7"/>
          <p:cNvSpPr>
            <a:spLocks noChangeArrowheads="1"/>
          </p:cNvSpPr>
          <p:nvPr/>
        </p:nvSpPr>
        <p:spPr bwMode="auto">
          <a:xfrm>
            <a:off x="179388" y="1916113"/>
            <a:ext cx="4679950" cy="4464050"/>
          </a:xfrm>
          <a:prstGeom prst="wedgeRoundRectCallout">
            <a:avLst>
              <a:gd name="adj1" fmla="val 77444"/>
              <a:gd name="adj2" fmla="val -4731"/>
              <a:gd name="adj3" fmla="val 16667"/>
            </a:avLst>
          </a:prstGeom>
          <a:solidFill>
            <a:srgbClr val="FF99CC">
              <a:alpha val="20000"/>
            </a:srgbClr>
          </a:solidFill>
          <a:ln w="9525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 defTabSz="914400"/>
            <a:endParaRPr lang="ja-JP" altLang="en-US"/>
          </a:p>
        </p:txBody>
      </p:sp>
      <p:sp>
        <p:nvSpPr>
          <p:cNvPr id="31752" name="Text Box 8"/>
          <p:cNvSpPr txBox="1">
            <a:spLocks noChangeArrowheads="1"/>
          </p:cNvSpPr>
          <p:nvPr/>
        </p:nvSpPr>
        <p:spPr bwMode="auto">
          <a:xfrm>
            <a:off x="468313" y="2276475"/>
            <a:ext cx="4392612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914400">
              <a:spcBef>
                <a:spcPct val="50000"/>
              </a:spcBef>
            </a:pPr>
            <a:r>
              <a:rPr lang="en-US" altLang="ja-JP" sz="3600" b="1" dirty="0">
                <a:solidFill>
                  <a:srgbClr val="FF0066"/>
                </a:solidFill>
              </a:rPr>
              <a:t>Let me show you the most popular sweets in Japan!!</a:t>
            </a:r>
          </a:p>
        </p:txBody>
      </p:sp>
      <p:sp>
        <p:nvSpPr>
          <p:cNvPr id="31753" name="Text Box 9"/>
          <p:cNvSpPr txBox="1">
            <a:spLocks noChangeArrowheads="1"/>
          </p:cNvSpPr>
          <p:nvPr/>
        </p:nvSpPr>
        <p:spPr bwMode="auto">
          <a:xfrm>
            <a:off x="468313" y="4149725"/>
            <a:ext cx="5040312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914400">
              <a:spcBef>
                <a:spcPct val="50000"/>
              </a:spcBef>
            </a:pPr>
            <a:r>
              <a:rPr lang="en-US" altLang="ja-JP" sz="3600" b="1">
                <a:solidFill>
                  <a:srgbClr val="FF3399"/>
                </a:solidFill>
              </a:rPr>
              <a:t>You can find them anywhere in the   super market♥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17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17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17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680"/>
                            </p:stCondLst>
                            <p:childTnLst>
                              <p:par>
                                <p:cTn id="1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17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17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17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17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180"/>
                            </p:stCondLst>
                            <p:childTnLst>
                              <p:par>
                                <p:cTn id="18" presetID="34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9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0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1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17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2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17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3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17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endParaRPr lang="ja-JP" altLang="en-US"/>
          </a:p>
        </p:txBody>
      </p:sp>
      <p:pic>
        <p:nvPicPr>
          <p:cNvPr id="32771" name="Picture 3" descr="6"/>
          <p:cNvPicPr>
            <a:picLocks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pic>
        <p:nvPicPr>
          <p:cNvPr id="32772" name="Picture 4" descr="takaoka_1953_25962579"/>
          <p:cNvPicPr>
            <a:picLocks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95288" y="1989138"/>
            <a:ext cx="3960812" cy="4462462"/>
          </a:xfrm>
          <a:solidFill>
            <a:srgbClr val="FF99CC">
              <a:alpha val="62000"/>
            </a:srgbClr>
          </a:solidFill>
          <a:ln w="76200">
            <a:solidFill>
              <a:srgbClr val="FF00FF"/>
            </a:solidFill>
          </a:ln>
        </p:spPr>
      </p:pic>
      <p:sp>
        <p:nvSpPr>
          <p:cNvPr id="32774" name="WordArt 6"/>
          <p:cNvSpPr>
            <a:spLocks noChangeArrowheads="1" noChangeShapeType="1" noTextEdit="1"/>
          </p:cNvSpPr>
          <p:nvPr/>
        </p:nvSpPr>
        <p:spPr bwMode="auto">
          <a:xfrm rot="399551">
            <a:off x="1908175" y="115888"/>
            <a:ext cx="5468938" cy="208915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it-IT" altLang="ja-JP" sz="3200" b="1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000449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ＭＳ Ｐゴシック"/>
                <a:ea typeface="ＭＳ Ｐゴシック"/>
              </a:rPr>
              <a:t>Potato</a:t>
            </a:r>
            <a:r>
              <a:rPr lang="ja-JP" altLang="it-IT" sz="3200" b="1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000449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ＭＳ Ｐゴシック"/>
                <a:ea typeface="ＭＳ Ｐゴシック"/>
              </a:rPr>
              <a:t>　Ｃｈｉｐｓ</a:t>
            </a:r>
            <a:endParaRPr lang="ja-JP" altLang="en-US" sz="3200" b="1" kern="1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000449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ＭＳ Ｐゴシック"/>
              <a:ea typeface="ＭＳ Ｐゴシック"/>
            </a:endParaRPr>
          </a:p>
        </p:txBody>
      </p:sp>
      <p:sp>
        <p:nvSpPr>
          <p:cNvPr id="32776" name="Text Box 8"/>
          <p:cNvSpPr txBox="1">
            <a:spLocks noChangeArrowheads="1"/>
          </p:cNvSpPr>
          <p:nvPr/>
        </p:nvSpPr>
        <p:spPr bwMode="auto">
          <a:xfrm>
            <a:off x="4500563" y="2492375"/>
            <a:ext cx="496728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914400">
              <a:spcBef>
                <a:spcPct val="50000"/>
              </a:spcBef>
            </a:pPr>
            <a:r>
              <a:rPr lang="en-US" altLang="ja-JP" sz="4400" b="1">
                <a:solidFill>
                  <a:srgbClr val="333333"/>
                </a:solidFill>
              </a:rPr>
              <a:t>♥Made of potato           </a:t>
            </a:r>
            <a:endParaRPr lang="en-US" altLang="ja-JP" sz="2800" b="1">
              <a:solidFill>
                <a:srgbClr val="333333"/>
              </a:solidFill>
            </a:endParaRPr>
          </a:p>
        </p:txBody>
      </p:sp>
      <p:sp>
        <p:nvSpPr>
          <p:cNvPr id="32777" name="Text Box 9"/>
          <p:cNvSpPr txBox="1">
            <a:spLocks noChangeArrowheads="1"/>
          </p:cNvSpPr>
          <p:nvPr/>
        </p:nvSpPr>
        <p:spPr bwMode="auto">
          <a:xfrm>
            <a:off x="4500563" y="3213100"/>
            <a:ext cx="45005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914400">
              <a:spcBef>
                <a:spcPct val="50000"/>
              </a:spcBef>
            </a:pPr>
            <a:r>
              <a:rPr lang="en-US" altLang="ja-JP" sz="4400" b="1">
                <a:solidFill>
                  <a:srgbClr val="333333"/>
                </a:solidFill>
              </a:rPr>
              <a:t>♥Simple taste</a:t>
            </a:r>
          </a:p>
        </p:txBody>
      </p:sp>
      <p:sp>
        <p:nvSpPr>
          <p:cNvPr id="32778" name="Text Box 10"/>
          <p:cNvSpPr txBox="1">
            <a:spLocks noChangeArrowheads="1"/>
          </p:cNvSpPr>
          <p:nvPr/>
        </p:nvSpPr>
        <p:spPr bwMode="auto">
          <a:xfrm>
            <a:off x="4500563" y="3933825"/>
            <a:ext cx="42481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914400">
              <a:spcBef>
                <a:spcPct val="50000"/>
              </a:spcBef>
            </a:pPr>
            <a:r>
              <a:rPr lang="en-US" altLang="ja-JP" sz="4400" b="1">
                <a:solidFill>
                  <a:srgbClr val="333333"/>
                </a:solidFill>
              </a:rPr>
              <a:t>♥Crunchy</a:t>
            </a:r>
          </a:p>
        </p:txBody>
      </p:sp>
      <p:sp>
        <p:nvSpPr>
          <p:cNvPr id="32779" name="Text Box 11"/>
          <p:cNvSpPr txBox="1">
            <a:spLocks noChangeArrowheads="1"/>
          </p:cNvSpPr>
          <p:nvPr/>
        </p:nvSpPr>
        <p:spPr bwMode="auto">
          <a:xfrm>
            <a:off x="4500563" y="4652963"/>
            <a:ext cx="42481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914400">
              <a:spcBef>
                <a:spcPct val="50000"/>
              </a:spcBef>
            </a:pPr>
            <a:r>
              <a:rPr lang="en-US" altLang="ja-JP" sz="4400" b="1">
                <a:solidFill>
                  <a:srgbClr val="333333"/>
                </a:solidFill>
              </a:rPr>
              <a:t>♥High calorie</a:t>
            </a:r>
          </a:p>
        </p:txBody>
      </p:sp>
      <p:sp>
        <p:nvSpPr>
          <p:cNvPr id="32780" name="Text Box 12"/>
          <p:cNvSpPr txBox="1">
            <a:spLocks noChangeArrowheads="1"/>
          </p:cNvSpPr>
          <p:nvPr/>
        </p:nvSpPr>
        <p:spPr bwMode="auto">
          <a:xfrm>
            <a:off x="5003800" y="5373688"/>
            <a:ext cx="4572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914400">
              <a:spcBef>
                <a:spcPct val="50000"/>
              </a:spcBef>
            </a:pPr>
            <a:r>
              <a:rPr lang="en-US" altLang="ja-JP" sz="2800" b="1">
                <a:solidFill>
                  <a:srgbClr val="333333"/>
                </a:solidFill>
              </a:rPr>
              <a:t>(don’t eat too much;-)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7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7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27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27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4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3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4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27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27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7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27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7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8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9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0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1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2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9" presetClass="entr" presetSubtype="0" decel="10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2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43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44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5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6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47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2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58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59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0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1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62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9" presetClass="entr" presetSubtype="0" de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27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27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27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2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000"/>
                            </p:stCondLst>
                            <p:childTnLst>
                              <p:par>
                                <p:cTn id="72" presetID="14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3" dur="28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3278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animClr clrSpc="rgb" dir="cw">
                                      <p:cBhvr>
                                        <p:cTn id="74" dur="28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3278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75" dur="28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3278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6" dur="28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3278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77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0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78" dur="3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2780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79" dur="900" fill="hold">
                                          <p:stCondLst>
                                            <p:cond delay="2100"/>
                                          </p:stCondLst>
                                        </p:cTn>
                                        <p:tgtEl>
                                          <p:spTgt spid="32780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7" grpId="0"/>
      <p:bldP spid="32777" grpId="1"/>
      <p:bldP spid="32778" grpId="0"/>
      <p:bldP spid="32778" grpId="1"/>
      <p:bldP spid="32779" grpId="0"/>
      <p:bldP spid="32779" grpId="1"/>
      <p:bldP spid="32780" grpId="0"/>
      <p:bldP spid="32780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5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3795" name="WordArt 3"/>
          <p:cNvSpPr>
            <a:spLocks noChangeArrowheads="1" noChangeShapeType="1" noTextEdit="1"/>
          </p:cNvSpPr>
          <p:nvPr/>
        </p:nvSpPr>
        <p:spPr bwMode="auto">
          <a:xfrm>
            <a:off x="1692275" y="115888"/>
            <a:ext cx="5832475" cy="14398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3600" b="1" kern="10">
                <a:ln w="19050">
                  <a:solidFill>
                    <a:srgbClr val="FFCBE5"/>
                  </a:solidFill>
                  <a:round/>
                  <a:headEnd/>
                  <a:tailEnd/>
                </a:ln>
                <a:solidFill>
                  <a:srgbClr val="FF00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ＭＳ Ｐゴシック"/>
                <a:ea typeface="ＭＳ Ｐゴシック"/>
              </a:rPr>
              <a:t>Ｓｗｅｅｔ　Ｐｏｔａｔｏ　</a:t>
            </a:r>
            <a:r>
              <a:rPr lang="en-US" altLang="ja-JP" sz="3600" b="1" kern="10">
                <a:ln w="19050">
                  <a:solidFill>
                    <a:srgbClr val="FFCBE5"/>
                  </a:solidFill>
                  <a:round/>
                  <a:headEnd/>
                  <a:tailEnd/>
                </a:ln>
                <a:solidFill>
                  <a:srgbClr val="FF00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ＭＳ Ｐゴシック"/>
                <a:ea typeface="ＭＳ Ｐゴシック"/>
              </a:rPr>
              <a:t>Stick</a:t>
            </a:r>
            <a:endParaRPr lang="ja-JP" altLang="en-US" sz="3600" b="1" kern="10">
              <a:ln w="19050">
                <a:solidFill>
                  <a:srgbClr val="FFCBE5"/>
                </a:solidFill>
                <a:round/>
                <a:headEnd/>
                <a:tailEnd/>
              </a:ln>
              <a:solidFill>
                <a:srgbClr val="FF00FF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ＭＳ Ｐゴシック"/>
              <a:ea typeface="ＭＳ Ｐゴシック"/>
            </a:endParaRPr>
          </a:p>
        </p:txBody>
      </p:sp>
      <p:pic>
        <p:nvPicPr>
          <p:cNvPr id="33796" name="Picture 4" descr="takaoka_1953_60128854"/>
          <p:cNvPicPr>
            <a:picLocks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79388" y="1773238"/>
            <a:ext cx="2447925" cy="4319587"/>
          </a:xfrm>
          <a:noFill/>
          <a:ln/>
        </p:spPr>
      </p:pic>
      <p:pic>
        <p:nvPicPr>
          <p:cNvPr id="33797" name="Picture 5" descr="takaoka_1953_60146879"/>
          <p:cNvPicPr>
            <a:picLocks noChangeAspect="1" noChangeArrowheads="1"/>
          </p:cNvPicPr>
          <p:nvPr>
            <p:ph sz="quarter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6623050" y="1773238"/>
            <a:ext cx="2520950" cy="4175125"/>
          </a:xfrm>
          <a:noFill/>
          <a:ln/>
        </p:spPr>
      </p:pic>
      <p:sp>
        <p:nvSpPr>
          <p:cNvPr id="33800" name="AutoShape 8"/>
          <p:cNvSpPr>
            <a:spLocks noChangeArrowheads="1"/>
          </p:cNvSpPr>
          <p:nvPr/>
        </p:nvSpPr>
        <p:spPr bwMode="auto">
          <a:xfrm>
            <a:off x="2484438" y="2349500"/>
            <a:ext cx="4248150" cy="3529013"/>
          </a:xfrm>
          <a:prstGeom prst="flowChartProcess">
            <a:avLst/>
          </a:prstGeom>
          <a:solidFill>
            <a:srgbClr val="FF99CC">
              <a:alpha val="23000"/>
            </a:srgbClr>
          </a:solidFill>
          <a:ln w="76200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3801" name="Text Box 9"/>
          <p:cNvSpPr txBox="1">
            <a:spLocks noChangeArrowheads="1"/>
          </p:cNvSpPr>
          <p:nvPr/>
        </p:nvSpPr>
        <p:spPr bwMode="auto">
          <a:xfrm>
            <a:off x="2843213" y="2565400"/>
            <a:ext cx="37449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914400">
              <a:spcBef>
                <a:spcPct val="50000"/>
              </a:spcBef>
            </a:pPr>
            <a:endParaRPr lang="ja-JP" altLang="en-US"/>
          </a:p>
        </p:txBody>
      </p:sp>
      <p:sp>
        <p:nvSpPr>
          <p:cNvPr id="33802" name="Text Box 10"/>
          <p:cNvSpPr txBox="1">
            <a:spLocks noChangeArrowheads="1"/>
          </p:cNvSpPr>
          <p:nvPr/>
        </p:nvSpPr>
        <p:spPr bwMode="auto">
          <a:xfrm>
            <a:off x="2700338" y="2924175"/>
            <a:ext cx="3816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914400">
              <a:spcBef>
                <a:spcPct val="50000"/>
              </a:spcBef>
            </a:pPr>
            <a:endParaRPr lang="ja-JP" altLang="en-US"/>
          </a:p>
        </p:txBody>
      </p:sp>
      <p:sp>
        <p:nvSpPr>
          <p:cNvPr id="33803" name="Text Box 11"/>
          <p:cNvSpPr txBox="1">
            <a:spLocks noChangeArrowheads="1"/>
          </p:cNvSpPr>
          <p:nvPr/>
        </p:nvSpPr>
        <p:spPr bwMode="auto">
          <a:xfrm>
            <a:off x="2700338" y="2565400"/>
            <a:ext cx="45370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914400">
              <a:spcBef>
                <a:spcPct val="50000"/>
              </a:spcBef>
            </a:pPr>
            <a:r>
              <a:rPr lang="en-US" altLang="ja-JP" sz="2800" b="1">
                <a:solidFill>
                  <a:srgbClr val="9933FF"/>
                </a:solidFill>
              </a:rPr>
              <a:t>◆Made of sweet potato</a:t>
            </a:r>
          </a:p>
        </p:txBody>
      </p:sp>
      <p:sp>
        <p:nvSpPr>
          <p:cNvPr id="33804" name="Text Box 12"/>
          <p:cNvSpPr txBox="1">
            <a:spLocks noChangeArrowheads="1"/>
          </p:cNvSpPr>
          <p:nvPr/>
        </p:nvSpPr>
        <p:spPr bwMode="auto">
          <a:xfrm>
            <a:off x="2700338" y="3284538"/>
            <a:ext cx="374491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914400">
              <a:spcBef>
                <a:spcPct val="50000"/>
              </a:spcBef>
            </a:pPr>
            <a:r>
              <a:rPr lang="en-US" altLang="ja-JP" sz="2800" b="1">
                <a:solidFill>
                  <a:srgbClr val="9933FF"/>
                </a:solidFill>
              </a:rPr>
              <a:t>◆Crispy</a:t>
            </a:r>
          </a:p>
        </p:txBody>
      </p:sp>
      <p:sp>
        <p:nvSpPr>
          <p:cNvPr id="33805" name="Text Box 13"/>
          <p:cNvSpPr txBox="1">
            <a:spLocks noChangeArrowheads="1"/>
          </p:cNvSpPr>
          <p:nvPr/>
        </p:nvSpPr>
        <p:spPr bwMode="auto">
          <a:xfrm>
            <a:off x="2700338" y="4724400"/>
            <a:ext cx="5256212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914400">
              <a:spcBef>
                <a:spcPct val="50000"/>
              </a:spcBef>
            </a:pPr>
            <a:r>
              <a:rPr lang="en-US" altLang="ja-JP" sz="2800" b="1">
                <a:solidFill>
                  <a:srgbClr val="9933FF"/>
                </a:solidFill>
              </a:rPr>
              <a:t>◇Also popular for </a:t>
            </a:r>
            <a:r>
              <a:rPr lang="ja-JP" altLang="en-US" sz="2800" b="1">
                <a:solidFill>
                  <a:srgbClr val="9933FF"/>
                </a:solidFill>
              </a:rPr>
              <a:t>　　　　　　</a:t>
            </a:r>
            <a:r>
              <a:rPr lang="en-US" altLang="ja-JP" sz="2800" b="1">
                <a:solidFill>
                  <a:srgbClr val="9933FF"/>
                </a:solidFill>
              </a:rPr>
              <a:t>older</a:t>
            </a:r>
            <a:r>
              <a:rPr lang="en-US" altLang="ja-JP" sz="2800" b="1"/>
              <a:t> </a:t>
            </a:r>
            <a:r>
              <a:rPr lang="en-US" altLang="ja-JP" sz="2800" b="1">
                <a:solidFill>
                  <a:srgbClr val="9933FF"/>
                </a:solidFill>
              </a:rPr>
              <a:t>generations</a:t>
            </a:r>
            <a:r>
              <a:rPr lang="ja-JP" altLang="en-US" sz="2400" b="1"/>
              <a:t> </a:t>
            </a:r>
          </a:p>
        </p:txBody>
      </p:sp>
      <p:sp>
        <p:nvSpPr>
          <p:cNvPr id="33806" name="Text Box 14"/>
          <p:cNvSpPr txBox="1">
            <a:spLocks noChangeArrowheads="1"/>
          </p:cNvSpPr>
          <p:nvPr/>
        </p:nvSpPr>
        <p:spPr bwMode="auto">
          <a:xfrm>
            <a:off x="2700338" y="4005263"/>
            <a:ext cx="439261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914400">
              <a:spcBef>
                <a:spcPct val="50000"/>
              </a:spcBef>
            </a:pPr>
            <a:r>
              <a:rPr lang="en-US" altLang="ja-JP" sz="2800" b="1">
                <a:solidFill>
                  <a:srgbClr val="9933FF"/>
                </a:solidFill>
              </a:rPr>
              <a:t>◇Everyone can eat</a:t>
            </a:r>
            <a:r>
              <a:rPr lang="en-US" altLang="ja-JP" sz="28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8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8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3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38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38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3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38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38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38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3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3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03" grpId="0"/>
      <p:bldP spid="33804" grpId="0"/>
      <p:bldP spid="33805" grpId="0"/>
      <p:bldP spid="3380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WordArt 2"/>
          <p:cNvSpPr>
            <a:spLocks noChangeArrowheads="1" noChangeShapeType="1" noTextEdit="1"/>
          </p:cNvSpPr>
          <p:nvPr/>
        </p:nvSpPr>
        <p:spPr bwMode="auto">
          <a:xfrm>
            <a:off x="2051050" y="333375"/>
            <a:ext cx="4752975" cy="14525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3600" b="1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ＭＳ Ｐゴシック"/>
                <a:ea typeface="ＭＳ Ｐゴシック"/>
              </a:rPr>
              <a:t>Hai-Chu</a:t>
            </a:r>
            <a:endParaRPr lang="ja-JP" altLang="en-US" sz="3600" b="1" kern="10">
              <a:ln w="9525">
                <a:noFill/>
                <a:round/>
                <a:headEnd/>
                <a:tailEnd/>
              </a:ln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ＭＳ Ｐゴシック"/>
              <a:ea typeface="ＭＳ Ｐゴシック"/>
            </a:endParaRPr>
          </a:p>
        </p:txBody>
      </p:sp>
      <p:pic>
        <p:nvPicPr>
          <p:cNvPr id="34819" name="Picture 3" descr="takaoka_1953_64879634"/>
          <p:cNvPicPr>
            <a:picLocks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844675"/>
            <a:ext cx="4787900" cy="4852988"/>
          </a:xfrm>
          <a:noFill/>
          <a:ln/>
        </p:spPr>
      </p:pic>
      <p:sp>
        <p:nvSpPr>
          <p:cNvPr id="34824" name="Text Box 8"/>
          <p:cNvSpPr txBox="1">
            <a:spLocks noChangeArrowheads="1"/>
          </p:cNvSpPr>
          <p:nvPr/>
        </p:nvSpPr>
        <p:spPr bwMode="auto">
          <a:xfrm>
            <a:off x="4500563" y="2492375"/>
            <a:ext cx="44640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914400">
              <a:spcBef>
                <a:spcPct val="50000"/>
              </a:spcBef>
            </a:pPr>
            <a:r>
              <a:rPr lang="en-US" altLang="ja-JP" sz="3600" b="1">
                <a:solidFill>
                  <a:srgbClr val="FF0066"/>
                </a:solidFill>
              </a:rPr>
              <a:t>♥Chewing candy</a:t>
            </a:r>
          </a:p>
        </p:txBody>
      </p:sp>
      <p:sp>
        <p:nvSpPr>
          <p:cNvPr id="34825" name="Text Box 9"/>
          <p:cNvSpPr txBox="1">
            <a:spLocks noChangeArrowheads="1"/>
          </p:cNvSpPr>
          <p:nvPr/>
        </p:nvSpPr>
        <p:spPr bwMode="auto">
          <a:xfrm>
            <a:off x="4500563" y="4076700"/>
            <a:ext cx="5435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914400">
              <a:spcBef>
                <a:spcPct val="50000"/>
              </a:spcBef>
            </a:pPr>
            <a:r>
              <a:rPr lang="en-US" altLang="ja-JP" sz="3600" b="1">
                <a:solidFill>
                  <a:srgbClr val="FF00FF"/>
                </a:solidFill>
              </a:rPr>
              <a:t>♥Has various tastes</a:t>
            </a:r>
          </a:p>
        </p:txBody>
      </p:sp>
      <p:sp>
        <p:nvSpPr>
          <p:cNvPr id="34826" name="Text Box 10"/>
          <p:cNvSpPr txBox="1">
            <a:spLocks noChangeArrowheads="1"/>
          </p:cNvSpPr>
          <p:nvPr/>
        </p:nvSpPr>
        <p:spPr bwMode="auto">
          <a:xfrm>
            <a:off x="4500563" y="4868863"/>
            <a:ext cx="58324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914400">
              <a:spcBef>
                <a:spcPct val="50000"/>
              </a:spcBef>
            </a:pPr>
            <a:r>
              <a:rPr lang="en-US" altLang="ja-JP" sz="3600" b="1">
                <a:solidFill>
                  <a:srgbClr val="FF66CC"/>
                </a:solidFill>
              </a:rPr>
              <a:t>♥“Hai-Chu” means </a:t>
            </a:r>
            <a:r>
              <a:rPr lang="ja-JP" altLang="en-US" sz="3600" b="1">
                <a:solidFill>
                  <a:srgbClr val="FF66CC"/>
                </a:solidFill>
              </a:rPr>
              <a:t>　　　　　　　　　　　“</a:t>
            </a:r>
            <a:r>
              <a:rPr lang="en-US" altLang="ja-JP" sz="3600" b="1">
                <a:solidFill>
                  <a:srgbClr val="FF66CC"/>
                </a:solidFill>
              </a:rPr>
              <a:t>I’ll give you kiss♥”</a:t>
            </a:r>
          </a:p>
        </p:txBody>
      </p:sp>
      <p:sp>
        <p:nvSpPr>
          <p:cNvPr id="34827" name="Text Box 11"/>
          <p:cNvSpPr txBox="1">
            <a:spLocks noChangeArrowheads="1"/>
          </p:cNvSpPr>
          <p:nvPr/>
        </p:nvSpPr>
        <p:spPr bwMode="auto">
          <a:xfrm>
            <a:off x="4500563" y="3284538"/>
            <a:ext cx="4248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914400">
              <a:spcBef>
                <a:spcPct val="50000"/>
              </a:spcBef>
            </a:pPr>
            <a:r>
              <a:rPr lang="en-US" altLang="ja-JP" sz="3600" b="1">
                <a:solidFill>
                  <a:srgbClr val="FF3399"/>
                </a:solidFill>
              </a:rPr>
              <a:t>♥Sweet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8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48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48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4" grpId="0"/>
      <p:bldP spid="34825" grpId="0"/>
      <p:bldP spid="34826" grpId="0"/>
      <p:bldP spid="3482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trellis">
          <a:fgClr>
            <a:schemeClr val="bg1"/>
          </a:fgClr>
          <a:bgClr>
            <a:srgbClr val="66FF66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0" y="0"/>
            <a:ext cx="6931025" cy="4818063"/>
            <a:chOff x="0" y="0"/>
            <a:chExt cx="4366" cy="3035"/>
          </a:xfrm>
        </p:grpSpPr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0" y="0"/>
              <a:ext cx="4367" cy="303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3076" name="Text Box 4"/>
            <p:cNvSpPr txBox="1">
              <a:spLocks noChangeArrowheads="1"/>
            </p:cNvSpPr>
            <p:nvPr/>
          </p:nvSpPr>
          <p:spPr bwMode="auto">
            <a:xfrm>
              <a:off x="0" y="0"/>
              <a:ext cx="4367" cy="303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3073" name="Text Box 1"/>
          <p:cNvSpPr txBox="1">
            <a:spLocks noChangeArrowheads="1"/>
          </p:cNvSpPr>
          <p:nvPr/>
        </p:nvSpPr>
        <p:spPr bwMode="auto">
          <a:xfrm>
            <a:off x="0" y="190500"/>
            <a:ext cx="8229600" cy="13128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kumimoji="0" lang="ja-JP" altLang="en-GB" sz="4000">
                <a:solidFill>
                  <a:srgbClr val="000000"/>
                </a:solidFill>
              </a:rPr>
              <a:t/>
            </a:r>
            <a:br>
              <a:rPr kumimoji="0" lang="ja-JP" altLang="en-GB" sz="4000">
                <a:solidFill>
                  <a:srgbClr val="000000"/>
                </a:solidFill>
              </a:rPr>
            </a:br>
            <a:endParaRPr kumimoji="0" lang="ja-JP" altLang="en-GB" sz="4000">
              <a:solidFill>
                <a:srgbClr val="000000"/>
              </a:solidFill>
            </a:endParaRPr>
          </a:p>
        </p:txBody>
      </p:sp>
      <p:grpSp>
        <p:nvGrpSpPr>
          <p:cNvPr id="3077" name="Group 5"/>
          <p:cNvGrpSpPr>
            <a:grpSpLocks/>
          </p:cNvGrpSpPr>
          <p:nvPr/>
        </p:nvGrpSpPr>
        <p:grpSpPr bwMode="auto">
          <a:xfrm>
            <a:off x="4356100" y="2708275"/>
            <a:ext cx="4606925" cy="3868738"/>
            <a:chOff x="2744" y="1706"/>
            <a:chExt cx="2902" cy="2437"/>
          </a:xfrm>
        </p:grpSpPr>
        <p:pic>
          <p:nvPicPr>
            <p:cNvPr id="3078" name="Picture 6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744" y="1706"/>
              <a:ext cx="2903" cy="243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3079" name="Text Box 7"/>
            <p:cNvSpPr txBox="1">
              <a:spLocks noChangeArrowheads="1"/>
            </p:cNvSpPr>
            <p:nvPr/>
          </p:nvSpPr>
          <p:spPr bwMode="auto">
            <a:xfrm>
              <a:off x="2744" y="1706"/>
              <a:ext cx="2903" cy="243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3080" name="WordArt 8"/>
          <p:cNvSpPr>
            <a:spLocks noChangeArrowheads="1" noChangeShapeType="1" noTextEdit="1"/>
          </p:cNvSpPr>
          <p:nvPr/>
        </p:nvSpPr>
        <p:spPr bwMode="auto">
          <a:xfrm>
            <a:off x="179388" y="188913"/>
            <a:ext cx="3600450" cy="1800225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3DEB3D"/>
              </a:extrusionClr>
            </a:sp3d>
          </a:bodyPr>
          <a:lstStyle/>
          <a:p>
            <a:pPr algn="ctr"/>
            <a:r>
              <a:rPr lang="ja-JP" altLang="en-US" sz="3600" kern="10">
                <a:ln w="9360">
                  <a:miter lim="800000"/>
                  <a:headEnd/>
                  <a:tailEnd/>
                </a:ln>
                <a:gradFill rotWithShape="0">
                  <a:gsLst>
                    <a:gs pos="0">
                      <a:srgbClr val="000000"/>
                    </a:gs>
                    <a:gs pos="100000">
                      <a:srgbClr val="008000"/>
                    </a:gs>
                  </a:gsLst>
                  <a:path path="rect">
                    <a:fillToRect l="34999" t="29999" r="65001" b="70001"/>
                  </a:path>
                </a:gradFill>
                <a:latin typeface="HG創英角ﾎﾟｯﾌﾟ体"/>
                <a:ea typeface="HG創英角ﾎﾟｯﾌﾟ体"/>
              </a:rPr>
              <a:t>ＥＥＬ</a:t>
            </a:r>
          </a:p>
        </p:txBody>
      </p:sp>
      <p:graphicFrame>
        <p:nvGraphicFramePr>
          <p:cNvPr id="3094" name="Object 22"/>
          <p:cNvGraphicFramePr>
            <a:graphicFrameLocks noChangeAspect="1"/>
          </p:cNvGraphicFramePr>
          <p:nvPr/>
        </p:nvGraphicFramePr>
        <p:xfrm>
          <a:off x="7164388" y="333375"/>
          <a:ext cx="1609725" cy="1952625"/>
        </p:xfrm>
        <a:graphic>
          <a:graphicData uri="http://schemas.openxmlformats.org/presentationml/2006/ole">
            <p:oleObj spid="_x0000_s3094" name="ビットマップ イメージ" r:id="rId6" imgW="1609524" imgH="1952898" progId="Paint.Picture">
              <p:embed/>
            </p:oleObj>
          </a:graphicData>
        </a:graphic>
      </p:graphicFrame>
      <p:sp>
        <p:nvSpPr>
          <p:cNvPr id="3097" name="AutoShape 25"/>
          <p:cNvSpPr>
            <a:spLocks noChangeArrowheads="1"/>
          </p:cNvSpPr>
          <p:nvPr/>
        </p:nvSpPr>
        <p:spPr bwMode="auto">
          <a:xfrm>
            <a:off x="395537" y="5229200"/>
            <a:ext cx="3816424" cy="1440160"/>
          </a:xfrm>
          <a:prstGeom prst="wedgeRoundRectCallout">
            <a:avLst>
              <a:gd name="adj1" fmla="val 21074"/>
              <a:gd name="adj2" fmla="val -100287"/>
              <a:gd name="adj3" fmla="val 16667"/>
            </a:avLst>
          </a:prstGeom>
          <a:solidFill>
            <a:srgbClr val="CCEC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kumimoji="0" lang="en-US" altLang="ja-JP" sz="3600" dirty="0" smtClean="0"/>
              <a:t>Eels live in the river and lake. </a:t>
            </a:r>
            <a:endParaRPr kumimoji="0" lang="ja-JP" altLang="en-US" sz="36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6.66667E-6 C -0.00296 0.01112 -0.00018 -0.00023 -0.00191 0.02477 C -0.00244 0.0338 -0.00452 0.04329 -0.00591 0.05232 C -0.0066 0.06922 -0.00625 0.0713 -0.00886 0.08357 C -0.00973 0.09422 -0.0125 0.10209 -0.01476 0.11227 C -0.01632 0.11899 -0.01598 0.12547 -0.01962 0.13079 C -0.02101 0.14329 -0.02396 0.15602 -0.02848 0.16737 C -0.03004 0.17663 -0.03351 0.18357 -0.03629 0.19214 C -0.04011 0.20417 -0.04184 0.21714 -0.04809 0.22732 C -0.04966 0.23426 -0.04844 0.2301 -0.05296 0.23913 C -0.05625 0.24561 -0.05365 0.24283 -0.05591 0.24954 C -0.05747 0.2544 -0.06181 0.25996 -0.06372 0.26413 C -0.06615 0.26922 -0.06754 0.2757 -0.07066 0.27964 C -0.07223 0.28635 -0.07553 0.29121 -0.07848 0.29676 C -0.08178 0.30278 -0.08334 0.3088 -0.08733 0.31366 C -0.08768 0.31482 -0.09115 0.32524 -0.09306 0.32801 C -0.09462 0.33033 -0.09809 0.3345 -0.09809 0.3345 C -0.11007 0.36806 -0.13386 0.39005 -0.154 0.41436 C -0.16025 0.42153 -0.16702 0.42616 -0.17344 0.43264 C -0.18073 0.43982 -0.17431 0.43681 -0.18039 0.43913 C -0.18803 0.44931 -0.19775 0.45487 -0.20678 0.46274 C -0.21372 0.46852 -0.21615 0.47176 -0.22344 0.4757 C -0.22934 0.48357 -0.23716 0.48774 -0.2441 0.49399 C -0.24879 0.49815 -0.25226 0.50371 -0.25799 0.50579 C -0.26407 0.51204 -0.27171 0.51783 -0.27934 0.52014 C -0.29098 0.53126 -0.27448 0.51621 -0.28542 0.52408 C -0.29063 0.52801 -0.29566 0.53334 -0.30105 0.53727 C -0.31511 0.54746 -0.32969 0.55533 -0.3441 0.56459 C -0.34705 0.56876 -0.35174 0.5713 -0.35591 0.57246 C -0.38004 0.59005 -0.40799 0.59908 -0.43525 0.60116 C -0.46077 0.60626 -0.48698 0.60556 -0.51268 0.60649 C -0.77414 0.6051 -0.67744 0.6051 -0.80296 0.6051 " pathEditMode="relative" ptsTypes="fffffffffffffffffffffffffffffffA">
                                      <p:cBhvr>
                                        <p:cTn id="10" dur="2000" fill="hold"/>
                                        <p:tgtEl>
                                          <p:spTgt spid="30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WordArt 2" descr="縦線 (反転)"/>
          <p:cNvSpPr>
            <a:spLocks noChangeArrowheads="1" noChangeShapeType="1" noTextEdit="1"/>
          </p:cNvSpPr>
          <p:nvPr/>
        </p:nvSpPr>
        <p:spPr bwMode="auto">
          <a:xfrm>
            <a:off x="1116013" y="0"/>
            <a:ext cx="6985000" cy="1700213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24278"/>
              </a:avLst>
            </a:prstTxWarp>
          </a:bodyPr>
          <a:lstStyle/>
          <a:p>
            <a:pPr algn="ctr"/>
            <a:r>
              <a:rPr lang="en-US" altLang="ja-JP" sz="3600" kern="10" dirty="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80000"/>
                    </a:srgbClr>
                  </a:outerShdw>
                </a:effectLst>
                <a:latin typeface="ＭＳ Ｐゴシック"/>
                <a:ea typeface="ＭＳ Ｐゴシック"/>
              </a:rPr>
              <a:t>Curl</a:t>
            </a:r>
            <a:r>
              <a:rPr lang="ja-JP" altLang="en-US" sz="3600" kern="10" dirty="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80000"/>
                    </a:srgbClr>
                  </a:outerShdw>
                </a:effectLst>
                <a:latin typeface="ＭＳ Ｐゴシック"/>
                <a:ea typeface="ＭＳ Ｐゴシック"/>
              </a:rPr>
              <a:t>　</a:t>
            </a:r>
            <a:r>
              <a:rPr lang="ja-JP" altLang="en-US" sz="3600" kern="10" dirty="0" smtClean="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80000"/>
                    </a:srgbClr>
                  </a:outerShdw>
                </a:effectLst>
                <a:latin typeface="ＭＳ Ｐゴシック"/>
                <a:ea typeface="ＭＳ Ｐゴシック"/>
              </a:rPr>
              <a:t>か</a:t>
            </a:r>
            <a:r>
              <a:rPr lang="ja-JP" altLang="en-US" sz="3600" kern="10" dirty="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80000"/>
                    </a:srgbClr>
                  </a:outerShdw>
                </a:effectLst>
                <a:latin typeface="ＭＳ Ｐゴシック"/>
                <a:ea typeface="ＭＳ Ｐゴシック"/>
              </a:rPr>
              <a:t>～</a:t>
            </a:r>
            <a:r>
              <a:rPr lang="ja-JP" altLang="en-US" sz="3600" kern="10" dirty="0" err="1" smtClean="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80000"/>
                    </a:srgbClr>
                  </a:outerShdw>
                </a:effectLst>
                <a:latin typeface="ＭＳ Ｐゴシック"/>
                <a:ea typeface="ＭＳ Ｐゴシック"/>
              </a:rPr>
              <a:t>る</a:t>
            </a:r>
            <a:endParaRPr lang="ja-JP" altLang="en-US" sz="3600" kern="10" dirty="0">
              <a:ln w="38100">
                <a:solidFill>
                  <a:srgbClr val="000000"/>
                </a:solidFill>
                <a:round/>
                <a:headEnd/>
                <a:tailEnd/>
              </a:ln>
              <a:pattFill prst="dashHorz">
                <a:fgClr>
                  <a:srgbClr val="808080"/>
                </a:fgClr>
                <a:bgClr>
                  <a:srgbClr val="FFFF00"/>
                </a:bgClr>
              </a:pattFill>
              <a:effectLst>
                <a:outerShdw dist="45791" dir="2021404" algn="ctr" rotWithShape="0">
                  <a:srgbClr val="808080">
                    <a:alpha val="80000"/>
                  </a:srgbClr>
                </a:outerShdw>
              </a:effectLst>
              <a:latin typeface="ＭＳ Ｐゴシック"/>
              <a:ea typeface="ＭＳ Ｐゴシック"/>
            </a:endParaRPr>
          </a:p>
        </p:txBody>
      </p:sp>
      <p:pic>
        <p:nvPicPr>
          <p:cNvPr id="35843" name="Picture 3" descr="takaoka_1949_2096350"/>
          <p:cNvPicPr>
            <a:picLocks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-684213" y="2060575"/>
            <a:ext cx="5257801" cy="4392613"/>
          </a:xfrm>
          <a:noFill/>
          <a:ln/>
        </p:spPr>
      </p:pic>
      <p:sp>
        <p:nvSpPr>
          <p:cNvPr id="35846" name="Text Box 6"/>
          <p:cNvSpPr txBox="1">
            <a:spLocks noChangeArrowheads="1"/>
          </p:cNvSpPr>
          <p:nvPr/>
        </p:nvSpPr>
        <p:spPr bwMode="auto">
          <a:xfrm>
            <a:off x="3635375" y="3860800"/>
            <a:ext cx="53276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914400">
              <a:spcBef>
                <a:spcPct val="50000"/>
              </a:spcBef>
            </a:pPr>
            <a:r>
              <a:rPr lang="en-US" altLang="ja-JP" sz="3600" b="1"/>
              <a:t>◆Came from Mr.Curl’s corn farm.</a:t>
            </a:r>
          </a:p>
        </p:txBody>
      </p:sp>
      <p:sp>
        <p:nvSpPr>
          <p:cNvPr id="35847" name="Text Box 7"/>
          <p:cNvSpPr txBox="1">
            <a:spLocks noChangeArrowheads="1"/>
          </p:cNvSpPr>
          <p:nvPr/>
        </p:nvSpPr>
        <p:spPr bwMode="auto">
          <a:xfrm>
            <a:off x="3635375" y="5013325"/>
            <a:ext cx="40322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914400">
              <a:spcBef>
                <a:spcPct val="50000"/>
              </a:spcBef>
            </a:pPr>
            <a:r>
              <a:rPr lang="en-US" altLang="ja-JP" sz="3600" b="1"/>
              <a:t>◇This is Mr.Curl</a:t>
            </a:r>
            <a:r>
              <a:rPr lang="en-US" altLang="ja-JP"/>
              <a:t>.</a:t>
            </a:r>
          </a:p>
        </p:txBody>
      </p:sp>
      <p:sp>
        <p:nvSpPr>
          <p:cNvPr id="35849" name="Text Box 9"/>
          <p:cNvSpPr txBox="1">
            <a:spLocks noChangeArrowheads="1"/>
          </p:cNvSpPr>
          <p:nvPr/>
        </p:nvSpPr>
        <p:spPr bwMode="auto">
          <a:xfrm>
            <a:off x="3635375" y="2565400"/>
            <a:ext cx="36004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914400">
              <a:spcBef>
                <a:spcPct val="50000"/>
              </a:spcBef>
            </a:pPr>
            <a:r>
              <a:rPr lang="en-US" altLang="ja-JP" sz="3600" b="1"/>
              <a:t>◆Made of corn</a:t>
            </a:r>
          </a:p>
        </p:txBody>
      </p:sp>
      <p:sp>
        <p:nvSpPr>
          <p:cNvPr id="35850" name="Text Box 10"/>
          <p:cNvSpPr txBox="1">
            <a:spLocks noChangeArrowheads="1"/>
          </p:cNvSpPr>
          <p:nvPr/>
        </p:nvSpPr>
        <p:spPr bwMode="auto">
          <a:xfrm>
            <a:off x="3635375" y="3213100"/>
            <a:ext cx="51133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914400">
              <a:spcBef>
                <a:spcPct val="50000"/>
              </a:spcBef>
            </a:pPr>
            <a:r>
              <a:rPr lang="en-US" altLang="ja-JP" sz="3600" b="1" dirty="0"/>
              <a:t>◇Smooth</a:t>
            </a:r>
            <a:r>
              <a:rPr lang="ja-JP" altLang="en-US" sz="3600" b="1" dirty="0"/>
              <a:t>　</a:t>
            </a:r>
            <a:r>
              <a:rPr lang="en-US" altLang="ja-JP" sz="3600" b="1" dirty="0"/>
              <a:t>taste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8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8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58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58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8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58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58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6" grpId="0"/>
      <p:bldP spid="35847" grpId="0"/>
      <p:bldP spid="35849" grpId="0"/>
      <p:bldP spid="3585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WordArt 2"/>
          <p:cNvSpPr>
            <a:spLocks noChangeArrowheads="1" noChangeShapeType="1" noTextEdit="1"/>
          </p:cNvSpPr>
          <p:nvPr/>
        </p:nvSpPr>
        <p:spPr bwMode="auto">
          <a:xfrm>
            <a:off x="1331913" y="476250"/>
            <a:ext cx="5976937" cy="1573213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77699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en-US" altLang="ja-JP" sz="3600" kern="1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ＭＳ Ｐゴシック"/>
                <a:ea typeface="ＭＳ Ｐゴシック"/>
              </a:rPr>
              <a:t>CHOCOLATE</a:t>
            </a:r>
            <a:endParaRPr lang="ja-JP" altLang="en-US" sz="3600" kern="10" dirty="0">
              <a:ln w="9525">
                <a:round/>
                <a:headEnd/>
                <a:tailEnd/>
              </a:ln>
              <a:gradFill rotWithShape="0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latin typeface="ＭＳ Ｐゴシック"/>
              <a:ea typeface="ＭＳ Ｐゴシック"/>
            </a:endParaRPr>
          </a:p>
        </p:txBody>
      </p:sp>
      <p:pic>
        <p:nvPicPr>
          <p:cNvPr id="36867" name="Picture 3" descr="takaoka_1951_91534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5" y="2349500"/>
            <a:ext cx="4033838" cy="3960813"/>
          </a:xfrm>
          <a:noFill/>
          <a:ln/>
        </p:spPr>
      </p:pic>
      <p:sp>
        <p:nvSpPr>
          <p:cNvPr id="36870" name="Text Box 6"/>
          <p:cNvSpPr txBox="1">
            <a:spLocks noChangeArrowheads="1"/>
          </p:cNvSpPr>
          <p:nvPr/>
        </p:nvSpPr>
        <p:spPr bwMode="auto">
          <a:xfrm>
            <a:off x="4500563" y="2852738"/>
            <a:ext cx="34559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914400">
              <a:spcBef>
                <a:spcPct val="50000"/>
              </a:spcBef>
            </a:pPr>
            <a:endParaRPr lang="ja-JP" altLang="en-US"/>
          </a:p>
        </p:txBody>
      </p:sp>
      <p:sp>
        <p:nvSpPr>
          <p:cNvPr id="36871" name="Text Box 7"/>
          <p:cNvSpPr txBox="1">
            <a:spLocks noChangeArrowheads="1"/>
          </p:cNvSpPr>
          <p:nvPr/>
        </p:nvSpPr>
        <p:spPr bwMode="auto">
          <a:xfrm>
            <a:off x="4211638" y="2997200"/>
            <a:ext cx="5978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914400">
              <a:spcBef>
                <a:spcPct val="50000"/>
              </a:spcBef>
            </a:pPr>
            <a:r>
              <a:rPr lang="en-US" altLang="ja-JP" sz="2400" b="1">
                <a:solidFill>
                  <a:srgbClr val="FF0000"/>
                </a:solidFill>
              </a:rPr>
              <a:t>♥It is light and enjoyable to eat</a:t>
            </a:r>
          </a:p>
        </p:txBody>
      </p:sp>
      <p:sp>
        <p:nvSpPr>
          <p:cNvPr id="36872" name="Text Box 8"/>
          <p:cNvSpPr txBox="1">
            <a:spLocks noChangeArrowheads="1"/>
          </p:cNvSpPr>
          <p:nvPr/>
        </p:nvSpPr>
        <p:spPr bwMode="auto">
          <a:xfrm>
            <a:off x="4211638" y="4365625"/>
            <a:ext cx="56165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914400"/>
            <a:r>
              <a:rPr lang="en-US" altLang="ja-JP" sz="2400" b="1">
                <a:solidFill>
                  <a:srgbClr val="FF0000"/>
                </a:solidFill>
              </a:rPr>
              <a:t>♥It is useful for valentine</a:t>
            </a:r>
          </a:p>
        </p:txBody>
      </p:sp>
      <p:sp>
        <p:nvSpPr>
          <p:cNvPr id="36873" name="Text Box 9"/>
          <p:cNvSpPr txBox="1">
            <a:spLocks noChangeArrowheads="1"/>
          </p:cNvSpPr>
          <p:nvPr/>
        </p:nvSpPr>
        <p:spPr bwMode="auto">
          <a:xfrm>
            <a:off x="4211638" y="3716338"/>
            <a:ext cx="37449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914400"/>
            <a:r>
              <a:rPr lang="en-US" altLang="ja-JP" sz="2400" b="1">
                <a:solidFill>
                  <a:srgbClr val="FF0000"/>
                </a:solidFill>
              </a:rPr>
              <a:t>♥Less expensive</a:t>
            </a:r>
          </a:p>
        </p:txBody>
      </p:sp>
      <p:sp>
        <p:nvSpPr>
          <p:cNvPr id="36874" name="Text Box 10"/>
          <p:cNvSpPr txBox="1">
            <a:spLocks noChangeArrowheads="1"/>
          </p:cNvSpPr>
          <p:nvPr/>
        </p:nvSpPr>
        <p:spPr bwMode="auto">
          <a:xfrm>
            <a:off x="4211638" y="5013325"/>
            <a:ext cx="4176712" cy="86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914400"/>
            <a:r>
              <a:rPr lang="en-US" altLang="ja-JP" sz="2400" b="1">
                <a:solidFill>
                  <a:srgbClr val="FF0000"/>
                </a:solidFill>
              </a:rPr>
              <a:t>♥You can’t stop eating</a:t>
            </a:r>
          </a:p>
          <a:p>
            <a:pPr defTabSz="914400">
              <a:spcBef>
                <a:spcPct val="50000"/>
              </a:spcBef>
            </a:pP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68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8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6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68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68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6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68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68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6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68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68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6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71" grpId="0"/>
      <p:bldP spid="36872" grpId="0"/>
      <p:bldP spid="36873" grpId="0"/>
      <p:bldP spid="3687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2" name="Picture 4" descr="takaoka_1953_25962579"/>
          <p:cNvPicPr>
            <a:picLocks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-323850" y="188913"/>
            <a:ext cx="2376488" cy="2185987"/>
          </a:xfrm>
          <a:solidFill>
            <a:srgbClr val="FF99CC">
              <a:alpha val="62000"/>
            </a:srgbClr>
          </a:solidFill>
          <a:ln/>
        </p:spPr>
      </p:pic>
      <p:pic>
        <p:nvPicPr>
          <p:cNvPr id="37894" name="Picture 6" descr="takaoka_1953_60128854"/>
          <p:cNvPicPr>
            <a:picLocks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724525" y="260350"/>
            <a:ext cx="1514475" cy="2016125"/>
          </a:xfrm>
          <a:noFill/>
          <a:ln/>
        </p:spPr>
      </p:pic>
      <p:pic>
        <p:nvPicPr>
          <p:cNvPr id="37897" name="Picture 9" descr="takaoka_1953_64879634"/>
          <p:cNvPicPr>
            <a:picLocks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3779838" y="404813"/>
            <a:ext cx="2016125" cy="1512887"/>
          </a:xfrm>
          <a:noFill/>
          <a:ln/>
        </p:spPr>
      </p:pic>
      <p:pic>
        <p:nvPicPr>
          <p:cNvPr id="37900" name="Picture 12" descr="takaoka_1949_2096350"/>
          <p:cNvPicPr>
            <a:picLocks noChangeAspect="1" noChangeArrowheads="1"/>
          </p:cNvPicPr>
          <p:nvPr>
            <p:ph sz="quarter" idx="4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7092950" y="188913"/>
            <a:ext cx="2376488" cy="1782762"/>
          </a:xfrm>
          <a:noFill/>
          <a:ln/>
        </p:spPr>
      </p:pic>
      <p:pic>
        <p:nvPicPr>
          <p:cNvPr id="37903" name="Picture 15" descr="takaoka_1951_9153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63713" y="333375"/>
            <a:ext cx="1943100" cy="190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905" name="WordArt 17"/>
          <p:cNvSpPr>
            <a:spLocks noChangeArrowheads="1" noChangeShapeType="1" noTextEdit="1"/>
          </p:cNvSpPr>
          <p:nvPr/>
        </p:nvSpPr>
        <p:spPr bwMode="auto">
          <a:xfrm>
            <a:off x="323850" y="3933825"/>
            <a:ext cx="1152525" cy="19446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3600" kern="10">
                <a:ln w="12700">
                  <a:solidFill>
                    <a:srgbClr val="FF0066"/>
                  </a:solidFill>
                  <a:round/>
                  <a:headEnd/>
                  <a:tailEnd/>
                </a:ln>
                <a:solidFill>
                  <a:srgbClr val="FF0066">
                    <a:alpha val="87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ＭＳ Ｐゴシック"/>
                <a:ea typeface="ＭＳ Ｐゴシック"/>
              </a:rPr>
              <a:t>１５</a:t>
            </a:r>
          </a:p>
        </p:txBody>
      </p:sp>
      <p:sp>
        <p:nvSpPr>
          <p:cNvPr id="37906" name="WordArt 18"/>
          <p:cNvSpPr>
            <a:spLocks noChangeArrowheads="1" noChangeShapeType="1" noTextEdit="1"/>
          </p:cNvSpPr>
          <p:nvPr/>
        </p:nvSpPr>
        <p:spPr bwMode="auto">
          <a:xfrm>
            <a:off x="2051050" y="2420938"/>
            <a:ext cx="1368425" cy="230505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ja-JP" altLang="en-US" sz="3600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ＭＳ Ｐゴシック"/>
                <a:ea typeface="ＭＳ Ｐゴシック"/>
              </a:rPr>
              <a:t>１０</a:t>
            </a:r>
          </a:p>
        </p:txBody>
      </p:sp>
      <p:sp>
        <p:nvSpPr>
          <p:cNvPr id="37907" name="WordArt 19"/>
          <p:cNvSpPr>
            <a:spLocks noChangeArrowheads="1" noChangeShapeType="1" noTextEdit="1"/>
          </p:cNvSpPr>
          <p:nvPr/>
        </p:nvSpPr>
        <p:spPr bwMode="auto">
          <a:xfrm>
            <a:off x="4067175" y="3068638"/>
            <a:ext cx="1165225" cy="23320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ＭＳ Ｐゴシック"/>
                <a:ea typeface="ＭＳ Ｐゴシック"/>
              </a:rPr>
              <a:t>６</a:t>
            </a:r>
          </a:p>
        </p:txBody>
      </p:sp>
      <p:sp>
        <p:nvSpPr>
          <p:cNvPr id="37908" name="WordArt 20" descr="縦線 (反転)"/>
          <p:cNvSpPr>
            <a:spLocks noChangeArrowheads="1" noChangeShapeType="1" noTextEdit="1"/>
          </p:cNvSpPr>
          <p:nvPr/>
        </p:nvSpPr>
        <p:spPr bwMode="auto">
          <a:xfrm>
            <a:off x="5867400" y="3284538"/>
            <a:ext cx="1008063" cy="3095625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/>
            <a:r>
              <a:rPr lang="ja-JP" altLang="en-US" sz="3600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80000"/>
                    </a:srgbClr>
                  </a:outerShdw>
                </a:effectLst>
                <a:latin typeface="ＭＳ Ｐゴシック"/>
                <a:ea typeface="ＭＳ Ｐゴシック"/>
              </a:rPr>
              <a:t>４</a:t>
            </a:r>
          </a:p>
        </p:txBody>
      </p:sp>
      <p:sp>
        <p:nvSpPr>
          <p:cNvPr id="37909" name="WordArt 21"/>
          <p:cNvSpPr>
            <a:spLocks noChangeArrowheads="1" noChangeShapeType="1" noTextEdit="1"/>
          </p:cNvSpPr>
          <p:nvPr/>
        </p:nvSpPr>
        <p:spPr bwMode="auto">
          <a:xfrm>
            <a:off x="7596188" y="2636838"/>
            <a:ext cx="1008062" cy="1871662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ja-JP" altLang="en-US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ＭＳ Ｐゴシック"/>
                <a:ea typeface="ＭＳ Ｐゴシック"/>
              </a:rPr>
              <a:t>２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789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79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79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79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79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mph" presetSubtype="0" repeatCount="5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3790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3790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79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79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79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79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mph" presetSubtype="0" repeatCount="5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 tmFilter="0, 0; .2, .5; .8, .5; 1, 0"/>
                                        <p:tgtEl>
                                          <p:spTgt spid="3789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250" autoRev="1" fill="hold"/>
                                        <p:tgtEl>
                                          <p:spTgt spid="3789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7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6" presetClass="emph" presetSubtype="0" repeatCount="5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 tmFilter="0, 0; .2, .5; .8, .5; 1, 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250" autoRev="1" fill="hold"/>
                                        <p:tgtEl>
                                          <p:spTgt spid="3789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79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79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79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79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6" presetClass="emph" presetSubtype="0" repeatCount="5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 tmFilter="0, 0; .2, .5; .8, .5; 1, 0"/>
                                        <p:tgtEl>
                                          <p:spTgt spid="3790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250" autoRev="1" fill="hold"/>
                                        <p:tgtEl>
                                          <p:spTgt spid="3790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2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790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790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79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3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2000"/>
                                        <p:tgtEl>
                                          <p:spTgt spid="379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2000"/>
                                        <p:tgtEl>
                                          <p:spTgt spid="379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/>
                                        <p:tgtEl>
                                          <p:spTgt spid="379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/>
                                        <p:tgtEl>
                                          <p:spTgt spid="379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7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378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378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378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378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7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3" dur="2000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2000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47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1000"/>
                                        <p:tgtEl>
                                          <p:spTgt spid="379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379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/>
                                        <p:tgtEl>
                                          <p:spTgt spid="379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3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3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3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3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3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905" grpId="0" animBg="1"/>
      <p:bldP spid="37905" grpId="1" animBg="1"/>
      <p:bldP spid="37906" grpId="0" animBg="1"/>
      <p:bldP spid="37906" grpId="1" animBg="1"/>
      <p:bldP spid="37907" grpId="0" animBg="1"/>
      <p:bldP spid="37907" grpId="1" animBg="1"/>
      <p:bldP spid="37908" grpId="0" animBg="1"/>
      <p:bldP spid="37908" grpId="1" animBg="1"/>
      <p:bldP spid="37909" grpId="0" animBg="1"/>
      <p:bldP spid="37909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4107" name="AutoShape 11"/>
          <p:cNvSpPr>
            <a:spLocks noChangeArrowheads="1"/>
          </p:cNvSpPr>
          <p:nvPr/>
        </p:nvSpPr>
        <p:spPr bwMode="auto">
          <a:xfrm>
            <a:off x="4211960" y="5301208"/>
            <a:ext cx="4248472" cy="863600"/>
          </a:xfrm>
          <a:prstGeom prst="wedgeRoundRectCallout">
            <a:avLst>
              <a:gd name="adj1" fmla="val 61380"/>
              <a:gd name="adj2" fmla="val 14338"/>
              <a:gd name="adj3" fmla="val 16667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kumimoji="0" lang="en-US" altLang="ja-JP" sz="3600" b="1" dirty="0"/>
              <a:t>We call it “</a:t>
            </a:r>
            <a:r>
              <a:rPr kumimoji="0" lang="en-US" altLang="ja-JP" sz="3600" b="1" dirty="0" err="1"/>
              <a:t>Unaju</a:t>
            </a:r>
            <a:r>
              <a:rPr kumimoji="0" lang="en-US" altLang="ja-JP" sz="3600" b="1" dirty="0"/>
              <a:t>” !!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Check">
          <a:fgClr>
            <a:schemeClr val="bg1"/>
          </a:fgClr>
          <a:bgClr>
            <a:srgbClr val="FFFF99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nagamine-kaki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700213"/>
            <a:ext cx="3600450" cy="4752975"/>
          </a:xfrm>
          <a:prstGeom prst="rect">
            <a:avLst/>
          </a:prstGeom>
          <a:noFill/>
        </p:spPr>
      </p:pic>
      <p:sp>
        <p:nvSpPr>
          <p:cNvPr id="12291" name="WordArt 3"/>
          <p:cNvSpPr>
            <a:spLocks noChangeArrowheads="1" noChangeShapeType="1" noTextEdit="1"/>
          </p:cNvSpPr>
          <p:nvPr/>
        </p:nvSpPr>
        <p:spPr bwMode="auto">
          <a:xfrm>
            <a:off x="1331913" y="115888"/>
            <a:ext cx="6848475" cy="3857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7200" kern="10">
                <a:ln w="25400">
                  <a:solidFill>
                    <a:srgbClr val="FF9900"/>
                  </a:solidFill>
                  <a:round/>
                  <a:headEnd/>
                  <a:tailEnd/>
                </a:ln>
                <a:solidFill>
                  <a:srgbClr val="FFCC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Comic Sans MS"/>
              </a:rPr>
              <a:t>KAKI-Persimmon-</a:t>
            </a:r>
          </a:p>
          <a:p>
            <a:pPr algn="ctr"/>
            <a:endParaRPr lang="ja-JP" altLang="en-US" sz="7200" kern="10">
              <a:ln w="25400">
                <a:solidFill>
                  <a:srgbClr val="FF9900"/>
                </a:solidFill>
                <a:round/>
                <a:headEnd/>
                <a:tailEnd/>
              </a:ln>
              <a:solidFill>
                <a:srgbClr val="FFCC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Comic Sans MS"/>
            </a:endParaRPr>
          </a:p>
        </p:txBody>
      </p:sp>
      <p:pic>
        <p:nvPicPr>
          <p:cNvPr id="12292" name="Picture 4" descr="柿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9375" y="1992313"/>
            <a:ext cx="647700" cy="601662"/>
          </a:xfrm>
          <a:prstGeom prst="rect">
            <a:avLst/>
          </a:prstGeom>
          <a:noFill/>
        </p:spPr>
      </p:pic>
      <p:pic>
        <p:nvPicPr>
          <p:cNvPr id="12293" name="Picture 5" descr="柿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3789040"/>
            <a:ext cx="647700" cy="601662"/>
          </a:xfrm>
          <a:prstGeom prst="rect">
            <a:avLst/>
          </a:prstGeom>
          <a:noFill/>
        </p:spPr>
      </p:pic>
      <p:pic>
        <p:nvPicPr>
          <p:cNvPr id="12294" name="Picture 6" descr="柿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2852936"/>
            <a:ext cx="647700" cy="601663"/>
          </a:xfrm>
          <a:prstGeom prst="rect">
            <a:avLst/>
          </a:prstGeom>
          <a:noFill/>
        </p:spPr>
      </p:pic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4572000" y="1993900"/>
            <a:ext cx="46799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914400">
              <a:spcBef>
                <a:spcPct val="50000"/>
              </a:spcBef>
            </a:pPr>
            <a:r>
              <a:rPr lang="en-US" altLang="ja-JP" sz="3200" b="1">
                <a:solidFill>
                  <a:srgbClr val="FF7C80"/>
                </a:solidFill>
                <a:latin typeface="New Gulim" pitchFamily="18" charset="-127"/>
              </a:rPr>
              <a:t>Japanese national fruit</a:t>
            </a:r>
          </a:p>
        </p:txBody>
      </p:sp>
      <p:pic>
        <p:nvPicPr>
          <p:cNvPr id="12296" name="Picture 8" descr="柿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4797152"/>
            <a:ext cx="647700" cy="601662"/>
          </a:xfrm>
          <a:prstGeom prst="rect">
            <a:avLst/>
          </a:prstGeom>
          <a:noFill/>
        </p:spPr>
      </p:pic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4572000" y="2852936"/>
            <a:ext cx="388843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defTabSz="914400">
              <a:spcBef>
                <a:spcPct val="50000"/>
              </a:spcBef>
            </a:pPr>
            <a:r>
              <a:rPr lang="en-US" altLang="ja-JP" sz="3200" b="1" dirty="0">
                <a:solidFill>
                  <a:srgbClr val="FF7C80"/>
                </a:solidFill>
                <a:latin typeface="New Gulim" pitchFamily="18" charset="-127"/>
              </a:rPr>
              <a:t>Autumnal fruit</a:t>
            </a:r>
          </a:p>
        </p:txBody>
      </p:sp>
      <p:sp>
        <p:nvSpPr>
          <p:cNvPr id="12298" name="Text Box 10"/>
          <p:cNvSpPr txBox="1">
            <a:spLocks noChangeArrowheads="1"/>
          </p:cNvSpPr>
          <p:nvPr/>
        </p:nvSpPr>
        <p:spPr bwMode="auto">
          <a:xfrm>
            <a:off x="4572000" y="4941168"/>
            <a:ext cx="388843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defTabSz="914400">
              <a:spcBef>
                <a:spcPct val="50000"/>
              </a:spcBef>
            </a:pPr>
            <a:r>
              <a:rPr lang="en-US" altLang="ja-JP" sz="3200" b="1" dirty="0">
                <a:solidFill>
                  <a:srgbClr val="FF7C80"/>
                </a:solidFill>
                <a:latin typeface="New Gulim" pitchFamily="18" charset="-127"/>
              </a:rPr>
              <a:t>Very sweet and delicious</a:t>
            </a:r>
            <a:r>
              <a:rPr lang="en-US" altLang="ja-JP" sz="32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New Gulim" pitchFamily="18" charset="-127"/>
                <a:ea typeface="New Gulim" pitchFamily="18" charset="-127"/>
              </a:rPr>
              <a:t>♡</a:t>
            </a:r>
          </a:p>
        </p:txBody>
      </p:sp>
      <p:sp>
        <p:nvSpPr>
          <p:cNvPr id="12299" name="Text Box 11"/>
          <p:cNvSpPr txBox="1">
            <a:spLocks noChangeArrowheads="1"/>
          </p:cNvSpPr>
          <p:nvPr/>
        </p:nvSpPr>
        <p:spPr bwMode="auto">
          <a:xfrm>
            <a:off x="4557713" y="3645024"/>
            <a:ext cx="374491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defTabSz="914400">
              <a:spcBef>
                <a:spcPct val="50000"/>
              </a:spcBef>
            </a:pPr>
            <a:r>
              <a:rPr lang="en-US" altLang="ja-JP" sz="3200" b="1" dirty="0">
                <a:solidFill>
                  <a:srgbClr val="FF7C80"/>
                </a:solidFill>
                <a:latin typeface="New Gulim" pitchFamily="18" charset="-127"/>
              </a:rPr>
              <a:t>It contains various </a:t>
            </a:r>
            <a:r>
              <a:rPr lang="ja-JP" altLang="en-US" sz="3200" b="1" dirty="0">
                <a:solidFill>
                  <a:srgbClr val="FF7C80"/>
                </a:solidFill>
                <a:latin typeface="New Gulim" pitchFamily="18" charset="-127"/>
              </a:rPr>
              <a:t>　　　　　　　　　　　　　　　　　　</a:t>
            </a:r>
            <a:r>
              <a:rPr lang="en-US" altLang="ja-JP" sz="3200" b="1" dirty="0">
                <a:solidFill>
                  <a:srgbClr val="FF7C80"/>
                </a:solidFill>
                <a:latin typeface="New Gulim" pitchFamily="18" charset="-127"/>
              </a:rPr>
              <a:t>vitamins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2" dur="10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000"/>
                            </p:stCondLst>
                            <p:childTnLst>
                              <p:par>
                                <p:cTn id="8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6" dur="10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000"/>
                            </p:stCondLst>
                            <p:childTnLst>
                              <p:par>
                                <p:cTn id="10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0" dur="10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animBg="1"/>
      <p:bldP spid="12295" grpId="0"/>
      <p:bldP spid="12297" grpId="0"/>
      <p:bldP spid="12298" grpId="0"/>
      <p:bldP spid="1229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Check">
          <a:fgClr>
            <a:schemeClr val="bg1"/>
          </a:fgClr>
          <a:bgClr>
            <a:srgbClr val="FF99FF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画像:Kaki4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5963" y="188913"/>
            <a:ext cx="2992437" cy="3671887"/>
          </a:xfrm>
          <a:prstGeom prst="rect">
            <a:avLst/>
          </a:prstGeom>
          <a:noFill/>
        </p:spPr>
      </p:pic>
      <p:pic>
        <p:nvPicPr>
          <p:cNvPr id="13315" name="Picture 3" descr="フルーツ・柿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163" y="4221163"/>
            <a:ext cx="3635375" cy="2378075"/>
          </a:xfrm>
          <a:prstGeom prst="rect">
            <a:avLst/>
          </a:prstGeom>
          <a:noFill/>
        </p:spPr>
      </p:pic>
      <p:pic>
        <p:nvPicPr>
          <p:cNvPr id="13316" name="Picture 4" descr="1160110174_phot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850" y="3860800"/>
            <a:ext cx="3167063" cy="2622550"/>
          </a:xfrm>
          <a:prstGeom prst="rect">
            <a:avLst/>
          </a:prstGeom>
          <a:noFill/>
        </p:spPr>
      </p:pic>
      <p:pic>
        <p:nvPicPr>
          <p:cNvPr id="13317" name="Picture 5" descr="クリックすると新しいウィンドウで開きます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7950" y="333375"/>
            <a:ext cx="3600450" cy="273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6" descr="kaki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132138" y="2708275"/>
            <a:ext cx="3052762" cy="2487613"/>
          </a:xfrm>
          <a:prstGeom prst="rect">
            <a:avLst/>
          </a:prstGeom>
          <a:noFill/>
        </p:spPr>
      </p:pic>
      <p:grpSp>
        <p:nvGrpSpPr>
          <p:cNvPr id="13322" name="Group 10"/>
          <p:cNvGrpSpPr>
            <a:grpSpLocks/>
          </p:cNvGrpSpPr>
          <p:nvPr/>
        </p:nvGrpSpPr>
        <p:grpSpPr bwMode="auto">
          <a:xfrm>
            <a:off x="3492500" y="188913"/>
            <a:ext cx="2590800" cy="1296987"/>
            <a:chOff x="2200" y="119"/>
            <a:chExt cx="1632" cy="817"/>
          </a:xfrm>
        </p:grpSpPr>
        <p:sp>
          <p:nvSpPr>
            <p:cNvPr id="13319" name="AutoShape 7"/>
            <p:cNvSpPr>
              <a:spLocks noChangeArrowheads="1"/>
            </p:cNvSpPr>
            <p:nvPr/>
          </p:nvSpPr>
          <p:spPr bwMode="auto">
            <a:xfrm>
              <a:off x="2200" y="119"/>
              <a:ext cx="1542" cy="817"/>
            </a:xfrm>
            <a:prstGeom prst="wedgeRoundRectCallout">
              <a:avLst>
                <a:gd name="adj1" fmla="val -25162"/>
                <a:gd name="adj2" fmla="val 77662"/>
                <a:gd name="adj3" fmla="val 16667"/>
              </a:avLst>
            </a:prstGeom>
            <a:solidFill>
              <a:srgbClr val="FFFF99">
                <a:alpha val="84000"/>
              </a:srgbClr>
            </a:solidFill>
            <a:ln w="9525">
              <a:solidFill>
                <a:srgbClr val="FFCC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defTabSz="914400"/>
              <a:endParaRPr lang="ja-JP" altLang="en-US"/>
            </a:p>
          </p:txBody>
        </p:sp>
        <p:sp>
          <p:nvSpPr>
            <p:cNvPr id="13320" name="Text Box 8"/>
            <p:cNvSpPr txBox="1">
              <a:spLocks noChangeArrowheads="1"/>
            </p:cNvSpPr>
            <p:nvPr/>
          </p:nvSpPr>
          <p:spPr bwMode="auto">
            <a:xfrm>
              <a:off x="2290" y="164"/>
              <a:ext cx="1542" cy="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defTabSz="914400">
                <a:spcBef>
                  <a:spcPct val="50000"/>
                </a:spcBef>
              </a:pPr>
              <a:r>
                <a:rPr lang="en-US" altLang="ja-JP" sz="2400" b="1">
                  <a:solidFill>
                    <a:srgbClr val="FF7C80"/>
                  </a:solidFill>
                  <a:latin typeface="New Gulim" pitchFamily="18" charset="-127"/>
                </a:rPr>
                <a:t>We become various lovely sweets</a:t>
              </a:r>
              <a:r>
                <a:rPr lang="en-US" altLang="ja-JP" sz="2400" b="1">
                  <a:solidFill>
                    <a:srgbClr val="FF006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New Gulim" pitchFamily="18" charset="-127"/>
                </a:rPr>
                <a:t>♡</a:t>
              </a:r>
            </a:p>
          </p:txBody>
        </p:sp>
      </p:grpSp>
      <p:pic>
        <p:nvPicPr>
          <p:cNvPr id="13321" name="Picture 9" descr="柿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492500" y="1768475"/>
            <a:ext cx="1454150" cy="9953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6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7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9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1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3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27088" y="981075"/>
            <a:ext cx="7489825" cy="1368425"/>
          </a:xfrm>
        </p:spPr>
        <p:txBody>
          <a:bodyPr/>
          <a:lstStyle/>
          <a:p>
            <a:r>
              <a:rPr lang="en-US" altLang="ja-JP" sz="6600"/>
              <a:t>How to eat “Nattou”</a:t>
            </a:r>
          </a:p>
        </p:txBody>
      </p:sp>
      <p:pic>
        <p:nvPicPr>
          <p:cNvPr id="17411" name="Picture 3" descr="MCFD01668_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325" y="2151063"/>
            <a:ext cx="1511300" cy="944562"/>
          </a:xfrm>
          <a:prstGeom prst="rect">
            <a:avLst/>
          </a:prstGeom>
          <a:noFill/>
        </p:spPr>
      </p:pic>
      <p:pic>
        <p:nvPicPr>
          <p:cNvPr id="17412" name="Picture 4" descr="MCFD01668_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349500"/>
            <a:ext cx="2089150" cy="1217613"/>
          </a:xfrm>
          <a:prstGeom prst="rect">
            <a:avLst/>
          </a:prstGeom>
          <a:noFill/>
        </p:spPr>
      </p:pic>
      <p:pic>
        <p:nvPicPr>
          <p:cNvPr id="17413" name="Picture 5" descr="MCFD01668_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825" y="2997200"/>
            <a:ext cx="2305050" cy="1404938"/>
          </a:xfrm>
          <a:prstGeom prst="rect">
            <a:avLst/>
          </a:prstGeom>
          <a:noFill/>
        </p:spPr>
      </p:pic>
      <p:pic>
        <p:nvPicPr>
          <p:cNvPr id="17414" name="Picture 6" descr="MCFD01668_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8538" y="2924175"/>
            <a:ext cx="3024187" cy="1889125"/>
          </a:xfrm>
          <a:prstGeom prst="rect">
            <a:avLst/>
          </a:prstGeom>
          <a:noFill/>
        </p:spPr>
      </p:pic>
      <p:pic>
        <p:nvPicPr>
          <p:cNvPr id="17415" name="Picture 7" descr="MCFD01668_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575" y="3933825"/>
            <a:ext cx="3889375" cy="2390775"/>
          </a:xfrm>
          <a:prstGeom prst="rect">
            <a:avLst/>
          </a:prstGeom>
          <a:noFill/>
        </p:spPr>
      </p:pic>
      <p:pic>
        <p:nvPicPr>
          <p:cNvPr id="17416" name="Picture 8" descr="MCFD01668_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083050"/>
            <a:ext cx="4319588" cy="277495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500"/>
                            </p:stCondLst>
                            <p:childTnLst>
                              <p:par>
                                <p:cTn id="36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画像:Nat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6991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画像:Natto mixed.jpg"/>
          <p:cNvPicPr>
            <a:picLocks noChangeAspect="1" noChangeArrowheads="1"/>
          </p:cNvPicPr>
          <p:nvPr>
            <p:ph idx="4294967295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0" y="0"/>
            <a:ext cx="6948488" cy="6843713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1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2.|2.|0.7|0.9|1.|1.1|0.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2.7|1.9"/>
</p:tagLst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286</TotalTime>
  <Words>209</Words>
  <Application>Microsoft Office PowerPoint</Application>
  <PresentationFormat>画面に合わせる (4:3)</PresentationFormat>
  <Paragraphs>64</Paragraphs>
  <Slides>22</Slides>
  <Notes>2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22</vt:i4>
      </vt:variant>
    </vt:vector>
  </HeadingPairs>
  <TitlesOfParts>
    <vt:vector size="29" baseType="lpstr">
      <vt:lpstr>Arial</vt:lpstr>
      <vt:lpstr>ＭＳ Ｐゴシック</vt:lpstr>
      <vt:lpstr>Times New Roman</vt:lpstr>
      <vt:lpstr>ＭＳ Ｐ明朝</vt:lpstr>
      <vt:lpstr>New Gulim</vt:lpstr>
      <vt:lpstr>標準デザイン</vt:lpstr>
      <vt:lpstr>ビットマップ イメージ</vt:lpstr>
      <vt:lpstr>スライド 1</vt:lpstr>
      <vt:lpstr>スライド 2</vt:lpstr>
      <vt:lpstr>スライド 3</vt:lpstr>
      <vt:lpstr>スライド 4</vt:lpstr>
      <vt:lpstr>スライド 5</vt:lpstr>
      <vt:lpstr>How to eat “Nattou”</vt:lpstr>
      <vt:lpstr>スライド 7</vt:lpstr>
      <vt:lpstr>スライド 8</vt:lpstr>
      <vt:lpstr>スライド 9</vt:lpstr>
      <vt:lpstr>スライド 10</vt:lpstr>
      <vt:lpstr>スライド 11</vt:lpstr>
      <vt:lpstr>スライド 12</vt:lpstr>
      <vt:lpstr>スライド 13</vt:lpstr>
      <vt:lpstr>スライド 14</vt:lpstr>
      <vt:lpstr>スライド 15</vt:lpstr>
      <vt:lpstr>スライド 16</vt:lpstr>
      <vt:lpstr>スライド 17</vt:lpstr>
      <vt:lpstr>スライド 18</vt:lpstr>
      <vt:lpstr>スライド 19</vt:lpstr>
      <vt:lpstr>スライド 20</vt:lpstr>
      <vt:lpstr>スライド 21</vt:lpstr>
      <vt:lpstr>スライド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福岡県立香住丘高等学校</dc:creator>
  <cp:lastModifiedBy>noriko</cp:lastModifiedBy>
  <cp:revision>35</cp:revision>
  <dcterms:modified xsi:type="dcterms:W3CDTF">2010-10-31T06:26:10Z</dcterms:modified>
</cp:coreProperties>
</file>